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50" r:id="rId1"/>
  </p:sldMasterIdLst>
  <p:notesMasterIdLst>
    <p:notesMasterId r:id="rId25"/>
  </p:notesMasterIdLst>
  <p:handoutMasterIdLst>
    <p:handoutMasterId r:id="rId26"/>
  </p:handoutMasterIdLst>
  <p:sldIdLst>
    <p:sldId id="419" r:id="rId2"/>
    <p:sldId id="482" r:id="rId3"/>
    <p:sldId id="483" r:id="rId4"/>
    <p:sldId id="459" r:id="rId5"/>
    <p:sldId id="473" r:id="rId6"/>
    <p:sldId id="474" r:id="rId7"/>
    <p:sldId id="475" r:id="rId8"/>
    <p:sldId id="476" r:id="rId9"/>
    <p:sldId id="461" r:id="rId10"/>
    <p:sldId id="463" r:id="rId11"/>
    <p:sldId id="464" r:id="rId12"/>
    <p:sldId id="477" r:id="rId13"/>
    <p:sldId id="462" r:id="rId14"/>
    <p:sldId id="465" r:id="rId15"/>
    <p:sldId id="466" r:id="rId16"/>
    <p:sldId id="460" r:id="rId17"/>
    <p:sldId id="467" r:id="rId18"/>
    <p:sldId id="479" r:id="rId19"/>
    <p:sldId id="469" r:id="rId20"/>
    <p:sldId id="470" r:id="rId21"/>
    <p:sldId id="471" r:id="rId22"/>
    <p:sldId id="478" r:id="rId23"/>
    <p:sldId id="480" r:id="rId24"/>
  </p:sldIdLst>
  <p:sldSz cx="9144000" cy="6858000" type="screen4x3"/>
  <p:notesSz cx="6669088" cy="9928225"/>
  <p:embeddedFontLst>
    <p:embeddedFont>
      <p:font typeface="Bookman Old Style" panose="02050604050505020204" pitchFamily="18" charset="0"/>
      <p:regular r:id="rId27"/>
      <p:bold r:id="rId28"/>
      <p:italic r:id="rId29"/>
      <p:boldItalic r:id="rId30"/>
    </p:embeddedFont>
    <p:embeddedFont>
      <p:font typeface="cmsy10" panose="020B0604020202020204"/>
      <p:regular r:id="rId31"/>
    </p:embeddedFont>
    <p:embeddedFont>
      <p:font typeface="MV Boli" panose="02000500030200090000" pitchFamily="2" charset="0"/>
      <p:regular r:id="rId32"/>
    </p:embeddedFont>
    <p:embeddedFont>
      <p:font typeface="PMingLiU" panose="02020500000000000000" pitchFamily="18" charset="-120"/>
      <p:regular r:id="rId33"/>
    </p:embeddedFont>
    <p:embeddedFont>
      <p:font typeface="PMingLiU" panose="02020500000000000000" pitchFamily="18" charset="-120"/>
      <p:regular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MS UI Gothic" panose="020B0600070205080204" pitchFamily="34" charset="-128"/>
      <p:regular r:id="rId38"/>
    </p:embeddedFont>
    <p:embeddedFont>
      <p:font typeface="Algerian" panose="04020705040A02060702" pitchFamily="82" charset="0"/>
      <p:regular r:id="rId39"/>
    </p:embeddedFont>
    <p:embeddedFont>
      <p:font typeface="cmbsy10" panose="020B0604020202020204"/>
      <p:regular r:id="rId40"/>
    </p:embeddedFont>
  </p:embeddedFontLst>
  <p:custDataLst>
    <p:tags r:id="rId41"/>
  </p:custDataLst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FF"/>
    <a:srgbClr val="CFF7A7"/>
    <a:srgbClr val="FF0066"/>
    <a:srgbClr val="9933FF"/>
    <a:srgbClr val="C0C0C0"/>
    <a:srgbClr val="3366CC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11" autoAdjust="0"/>
    <p:restoredTop sz="96441" autoAdjust="0"/>
  </p:normalViewPr>
  <p:slideViewPr>
    <p:cSldViewPr snapToGrid="0">
      <p:cViewPr varScale="1">
        <p:scale>
          <a:sx n="33" d="100"/>
          <a:sy n="33" d="100"/>
        </p:scale>
        <p:origin x="204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84"/>
    </p:cViewPr>
  </p:sorterViewPr>
  <p:notesViewPr>
    <p:cSldViewPr snapToGrid="0">
      <p:cViewPr varScale="1">
        <p:scale>
          <a:sx n="53" d="100"/>
          <a:sy n="53" d="100"/>
        </p:scale>
        <p:origin x="-1842" y="-90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9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09EB25A-E0AC-4D5E-B0F0-6DCD0028CFD1}" type="datetimeFigureOut">
              <a:rPr lang="zh-TW" altLang="en-US"/>
              <a:pPr>
                <a:defRPr/>
              </a:pPr>
              <a:t>2016/11/4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40CBF32-583C-4B7E-8F82-B2D07C4A96A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6878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7200" units="cm"/>
          <inkml:channel name="Y" type="integer" max="96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28058" units="1/cm"/>
          <inkml:channelProperty channel="Y" name="resolution" value="377.9527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04T01:33:23.6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5265 7726 21 0,'-8'10'10'0,"-16"-31"-6"0,19 13 10 16,-3-2-12-16,-5-1 0 15,2 1 4-15,-4-1 0 0,-7 0-6 16,-1 3 1-16,-7 3 5 16,-4 3 1-16,0 2-1 15,5 7 1-15,-8 7-2 16,-1-1 0-16,-4 11-1 16,-3 7 0-16,3 9-3 15,-1 8 1-15,-1 2-1 16,-1 11 0-16,0-3-1 15,8 16 0-15,7 11-1 16,1 13 1-16,11 5 0 16,5 19 0-16,-1 23 0 15,12 3 0-15,4 14 0 16,12-6 0-16,4-13 0 16,11 0 0-16,3-24-1 15,8-6 1-15,10-12 0 16,3-16 0-16,-3-14-1 0,6-15 1 15,7-11 0-15,3-19 0 16,11-10 0-16,-3-13 1 16,-8-22-1-16,0-5 1 15,-5-21-1-15,0-16 1 16,-3-10-1-16,-2-14 1 16,2-13-1-16,-8-10 0 15,-5-6 0-15,-8-13 1 16,-10-10-2-16,-14-4 1 15,-5-4-1-15,-19-9 0 16,-2 22 0-16,-5 8 1 0,-9 5-1 16,-7 5 0-16,-3 8 0 15,-6 13 1-15,4 11 0 16,2 8 0-16,-6 16 0 16,-4 5 0-16,-1 11-2 15,-2 10 1-15,2 8-3 16,1 14 0-16,4 2-9 15,12 10 1-15,4 6-2 16,14 3 1-16</inkml:trace>
  <inkml:trace contextRef="#ctx0" brushRef="#br0" timeOffset="843.7857">6810 7702 30 0,'-10'-5'15'0,"-1"-14"-15"16,9 14 27-16,-4 0-24 16,4-1 0-16,-6 4 2 15,0 4 0-15,-5 6-5 16,2 0 1-16,-5 13 4 16,-5 8 1-16,-3 16-1 15,-5 11 0-15,0 13-1 16,-6 2 0-16,1 22-2 15,-3 15 0-15,8 6-1 0,5 24 0 16,8 10-1-16,14-3 0 16,7 6 0-16,11 3 0 15,5-17-1-15,8 3 1 16,11-13 0-16,2-18 1 16,-2-14-1-16,5-13 0 15,13-16 0-15,5-21 0 16,9-21 1-16,2-16 0 15,3-24-1-15,2-16 1 16,0-15-1-16,6-19 1 16,-3-14 0-16,-3-23 0 0,-18 5-1 15,-2-10 0-15,-9-22 0 16,-13-2 1-16,-11-14-2 16,-10-7 1-16,-11 7 0 15,-7 6 0-15,-11 8-1 16,-22 5 1-16,-10 13-1 15,-5 6 1-15,-8 12 0 16,0 17 0-16,2 5-1 16,-13 8 1-16,3 10-1 15,3 11 1-15,-1 11-1 16,3 5 1-16,8 10-1 16,6 11 1-16,10 8-5 15,2 8 0-15,11 11-11 16,11-1 1-16</inkml:trace>
  <inkml:trace contextRef="#ctx0" brushRef="#br0" timeOffset="1734.3698">8813 7578 29 0,'-37'8'14'0,"-32"21"0"0,56-21 10 16,-3 2-23-16,6 3 0 16,-6 6 1-16,0 10 0 15,0 5-3-15,3 11 1 16,-11 11 1-16,3 13 1 16,-3 10-1-16,3 16 1 15,0 17-2-15,5 12 1 16,0 19-1-16,0 21 0 15,11-3 0-15,2 1 0 16,16 2 0-16,14-21 0 16,5-9 0-16,-1-14 0 15,12-17-1-15,15-13 1 0,5-16 0 16,17-11 0-16,-9-18 0 16,9-18 1-16,2-17-1 15,2-15 1-15,-2-14 0 16,-2-15 0-16,-1-14 0 15,-7-12 1-15,7-17-1 16,3-18 1-16,-11-9-1 16,1-12 1-16,-11-19 0 15,-16-5 0-15,-8-19-2 16,-14-13 1-16,-12 11 0 16,-11 5 0-16,-11 7-1 15,-10 12 1-15,-10 10-1 16,-12 18 0-16,-4 9 0 15,-6 10 1-15,-8 13-1 16,-5 8 0-16,-3 3 0 16,0 8 0-16,-5 13-1 0,13 8 1 15,3 11 0-15,5 10 0 16,0 10-1-16,3 12 0 16,2 7-3-16,6 8 1 15,2 8-8-15,8 11 0 16,3-6-3-16,8 1 0 15</inkml:trace>
  <inkml:trace contextRef="#ctx0" brushRef="#br0" timeOffset="2562.5091">11266 7514 31 0,'-37'-10'15'0,"5"36"-16"0,19-21 25 16,2 1-24-16,-7 2 1 16,-1 5 1-16,-2 11 1 15,-3-1-3-15,1 14 0 16,-4 14 2-16,3 7 0 0,-8 19 0 16,-2 7 1-16,-3 25-2 15,-3 15 1-15,9 16-1 16,2 19 0-16,7 10-1 15,6 1 1-15,9-1-1 16,7-13 1-16,15-2-1 16,15-1 0-16,-1-15 0 15,2-17 0-15,14-28 0 16,8-8 0-16,8-19 0 16,8-19 0-16,-6-12 0 15,-2-22 0-15,3 0 1 16,2-29 0-16,3-18 0 15,13-21 0-15,-8-14 0 16,-8-24 1-16,-3-13-1 16,4-18 1-16,-12 0-1 15,-2-9 1-15,-19-18-1 0,-12 1 0 16,-12-6 0-16,-12-3 0 16,-9 5-1-16,-8 4 1 15,-10-7-1-15,-21 20 1 16,0 20-1-16,-14 12 1 15,1 9-1-15,5 22 0 16,-11 11 0-16,-5 15 0 16,0 14-1-16,2 10 1 15,1 11-2-15,10 10 1 16,16 3-6-16,8 5 0 16,13 1-7-16,21-9 1 0</inkml:trace>
  <inkml:trace contextRef="#ctx0" brushRef="#br0" timeOffset="3203.19">13375 7440 31 0,'-35'-13'15'0,"11"0"-13"0,17 13 19 15,-1 2-22-15,0 6 0 16,-11 8-1-16,-7 11 1 16,-11 10 2-16,0 13 1 15,-14 19-2-15,-7 23 0 16,-3 22 1-16,0 26 0 16,-7 30 1-16,7 17 1 0,3 17-2 15,15-5 0-15,11 4 0 16,25-17 0-16,12-7 0 15,19-17 0-15,2-14-1 16,16-32 0-16,17-15 1 16,20-24 0-16,0-22 1 15,11-23 0-15,14-13 0 16,7-30 0-16,-6-26 0 16,7-29 0-16,1-19-1 15,-1-23 1-15,-7-25-1 16,-23-10 1-16,-8-23-1 15,-18-14 1-15,-14-13-1 16,-13-8 0-16,-15-3 0 16,-14 3 0-16,-21 10-1 15,-14 14 0-15,-15 18 0 16,-19 38 0-16,3 23-3 0,-13 21 0 16,-14 24-10-16,-5 19 0 15</inkml:trace>
  <inkml:trace contextRef="#ctx0" brushRef="#br0" timeOffset="9671.9906">15634 7559 28 0,'-18'-10'14'0,"2"-20"-7"15,8 23 15-15,5-4-20 16,-2 6 1-16,-8 2 2 16,-1 0 0-16,-1 6-6 15,-7 8 1-15,-1 2 4 16,-1 3 1-16,-3 7-2 0,-2 9 1 16,-8 13-1-16,0 13 0 15,-10 17-2-15,4 9 1 16,-4 11-2-16,-4 24 1 15,-2 14-1-15,3 10 0 16,8 7-1-16,7 4 1 16,17 10-1-16,5-5 1 15,13-3-1-15,13-27 1 16,11-4-1-16,5-9 1 16,0-18 0-16,13-16 0 15,14-18 0-15,5-14 0 0,15-21 0 16,-4-13 0-16,5-21 0 15,7-19 1-15,-4-24-1 16,7-5 1-16,-8-16 0 16,-7-15 0-16,-11-14 0 15,-6-11 0-15,-5-20 0 16,-13-1 0-16,-13-7-1 16,-11-9 1-16,-13-2-1 15,-5 2 1-15,-13 17-1 16,-14 4 1-16,-10 9-1 15,-9 18 0-15,-2 8 0 16,-5 13 0-16,8 14-2 16,8 10 1-16,2 13-9 15,-2 8 1-15,10 6-6 16,-3-3 1-16</inkml:trace>
  <inkml:trace contextRef="#ctx0" brushRef="#br0" timeOffset="19343.9865">1648 8877 21 0,'-2'-6'10'0,"12"1"-3"15,-10 0 11-15,11-3-17 16,-6-3 0-16,0-5 2 15,-2 1 1-15,-3-1-4 0,0-5 1 16,-3-3 3-16,1 3 1 16,-3 5-1-16,-9 8 0 15,4 2-1-15,-11 1 0 16,-9 0-2-16,-7-3 1 16,6 8-1-16,-9 5 0 15,-2 8-1-15,10 3 1 16,0 3 1-16,-2-1 0 15,13 4-1-15,-3-1 1 16,13-3-1-16,1 3 1 16,7 1-1-16,11 1 0 0,5 4-2 15,14 5 1 1,7 5 0-16,6 0 0 0,5 5 0 16,0-10 0-16,-6 2 0 15,-10-2 1-15,-5 0-1 16,-5-1 1-16,-9 1 0 15,-2 5 0-15,-16-5 0 16,0-8 1-16,-10-6-1 16,-3-2 1-16,0-5-1 15,2-3 0-15,-2 0-1 16,5 0 1-16,0-3-1 16,5-5 1-16,9-5-2 15,2-6 0-15,8 0 0 16,8-4 1-16,5-1-1 15,5-11 1-15,1-5-1 16,-1-5 1-16,1 8 0 0,-1 0 0 16,1 0 0-16,-4 5 1 15,-1 3-1-15,-7 8 0 16,-7 8 0-16,3 10 0 16,-6-2 0-16,-5 12 0 15,8 9 0-15,0 0 0 16,-3 0 0-16,1 0 1 15,2-8 0-15,2-6 1 16,-2-10-1-16,11-5 1 16,-3-11-1-16,-6-5 1 15,6 8-2-15,-5 2 1 0,2 3-1 16,0-3 0-16,3 14-1 16,2 10 0-16,-2 6 0 15,3 5 1-15,-1-3 0 16,1-5 0-16,2-3 0 15,-5-8 0-15,5-10 1 16,-5-22 0-16,-3 4 0 16,3-14 0-16,3-11-1 15,-6-8 1-15,3-7-2 16,-3-9 1-16,-8 14-2 16,-2 0 1-16,-3 3-1 15,0 4 1-15,0 12-1 16,0 9 0-16,0 17 0 15,0 13 0-15,5 0 0 16,8 19 1-16,-2 10 0 0,2 16 1 16,-2 8-1-16,-1 2 1 15,-2 4 1-15,0-15 0 16,3 7 1-16,-6-4 0 16,0-4 0-16,-2-9 1 15,0-5-1-15,2-8 1 16,-5-7-1-16,0-14 0 15,3-14-1-15,-1 1 1 16,1-11-2-16,2-10 1 16,6 2-1-16,-1 8 0 15,4 1-1-15,-4 7 0 0,6 8 0 16,-3 2 0-16,3 9 0 16,0 5 1-16,-5 8-1 15,-3 0 1-15,2 2 0 16,-7-4 0-16,-3-1 0 15,-8 5 1-15,-3 6 0 16,1-3 0-16,-6 0-1 16,-3-2 1-16,6-3-1 15,0-3 0-15,5 0-1 16,5-2 1-16,6-6-1 16,5-2 1-16,10-6-1 15,9-2 0-15,2-11 1 16,5-3 0-16,-7 4 0 15,-1-7 1-15,-2-1-1 16,3-4 1-16,-6 3-1 16,-5 1 1-16,-9 4-1 0,-1 3 1 15,-4 6-1-15,-2 4 0 16,-2 6 0-16,-1 6 0 16,3 7-1-16,3 5 0 15,2-2 0-15,6 0 1 16,-3 3-1-16,5 4 1 15,-5-1 0-15,0-1 1 16,0 0-1-16,-6-5 1 16,-4-3-1-16,-1 0 1 15,-5-2-1-15,0-1 1 16,0-2-1-16,-2 0 1 0,4-2-1 16,4-4 0-16,4 1-1 15,6-3 1-15,5-3-1 16,9-2 1-16,1-6-1 15,4-5 1-15,-1-2 0 16,-2-3 0-16,3 2 0 16,-4-2 1-16,-4-3-1 15,-8 0 1-15,-1 3-1 16,-7 0 1-16,-3 5-1 16,-3 0 0-16,-5 6 0 15,0 5 1-15,0 5-2 16,-2 5 1-16,4 5 0 15,4 6 1-15,4-5 0 16,4 10 0-16,7 0 1 16,8-2 0-16,3-3 0 0,0-1 0 15,2-1-1-15,1-12 0 16,-1-4-7-16,-5-9 1 16,0-2-7-16,1-11 0 15,-1-8-7-15,-5-5 1 16</inkml:trace>
  <inkml:trace contextRef="#ctx0" brushRef="#br0" timeOffset="19515.8936">3048 8498 38 0,'-8'-8'19'0,"5"24"-18"0,3 0 29 0,0 13-28 16,3 6 1-16,5 18 1 15,-3 15 0-15,1 17-6 16,2-8 1-16,5 10 2 15,-3-2 1-15,4-6-8 16,-7-7 0-16,7-19-7 16,-4-14 1-16</inkml:trace>
  <inkml:trace contextRef="#ctx0" brushRef="#br0" timeOffset="19984.6522">2916 8940 35 0,'-3'11'17'0,"48"-32"-21"0,-21 18 25 15,2-5-21-15,9-2 0 16,10-4 0-16,5-4 1 16,8-1-1-16,-5 1 0 15,-5 2 0-15,-6 3 1 16,-8 2-1-16,-2 3 0 15,-16 5 1-15,-3 6 1 16,-7 5 0-16,-9 8 1 16,-2 8-1-16,-3 7 0 15,2 4 1-15,6 5 0 16,14 2-1-16,2-5 0 16,7 0-1-16,9 0 1 0,0 0-1 15,0-8 1-15,2-2-1 16,-10-4 1-16,-6-1 0 15,-7-4 0-15,-11 1 1 16,-5-6 1-16,-11-3 1 16,-5 1 0-16,-3 0 1 15,0-1 0-15,0-5-2 16,0 1 1-16,3-1-8 16,5 0 0-16,6 6-15 15,4-16 1-15</inkml:trace>
  <inkml:trace contextRef="#ctx0" brushRef="#br0" timeOffset="25781.5712">1439 13401 17 0,'0'-8'8'0,"-2"-13"1"15,2 16 8-15,0 5-15 16,0 0 1-16,0 0 3 15,0 2 1-15,-3 1-8 16,3-3 1-16,0 0 4 16,0 0 1-16,0 0-1 15,0 0 0-15,0 3 0 0,0 10 0 16,0 13-1-16,0 17 0 16,0 4 0-16,0 19 1 15,0-10-2-15,0 8 1 16,0-1-2-16,0-5 0 15,0-7 0-15,0-12 0 16,0-10 0-16,0-8 0 16,0-13-1-16,0-13 1 15,0-13 0-15,0-4 0 16,-3-9-1-16,1-14 1 0,-4-6-1 16,4-9 1-16,-3-9-1 15,2 11 0-15,3-3-1 16,3 3 1-16,2 2-1 15,5 3 1-15,12 8-1 16,4 5 1-16,6 6-1 16,0 10 0-16,-1 14 0 15,-2 2 1-15,6 13-1 16,-1 11 1-16,-5 8 0 16,-5-3 0-16,-5 8 0 15,-11 3 1-15,-6 5-1 16,-10 5 1-16,0 3 0 15,-8-5 0-15,-5-3 0 16,-5 0 0-16,-1-5-1 16,-2-6 1-16,-3-8-1 15,3-7 1-15,11-8-1 0,2-9 0 16,-3 4-1-16,9-9 1 16,2 1-1-16,5-1 1 15,6 0-1-15,2 4 0 16,6 7 0-16,-1 5 1 15,9 5-1-15,-1 4 1 16,6 7 0-16,-3 5 0 16,3 3 0-16,-8-7 1 15,16-4 0-15,2 3 0 16,3-2 0-16,-2-6 0 16,-4-8 0-16,4 1 1 0,-6-9-1 15,-3-8 1-15,1-13-1 16,-6 1 0-16,-5 2 0 15,-6-3 1-15,-2-3-2 16,-8 1 1-16,-5-1-1 16,-5 4 1-16,-4 1-1 15,1 6 1-15,-3 9-1 16,-5 12 0-16,8 11 1 16,-3 5 0-16,8 13 0 15,5 6 0-15,9-8 0 16,4-3 0-16,9 3 0 15,7-1 1-15,9-10-6 16,-1-7 1-16,-2-12-10 16,5-2 0-16,5-8-5 15,-2-10 0-15</inkml:trace>
  <inkml:trace contextRef="#ctx0" brushRef="#br0" timeOffset="26078.4763">2204 13560 37 0,'-5'-19'18'0,"2"9"-17"0,3 12 27 0,-3 6-25 16,3 16 0-16,-2 3 3 15,-4 18 1-15,6 0-8 16,6 18 0-16,-6 6 5 16,0-6 0-16,0 4-2 15,0-1 1-15,0-5-3 16,0-11 1-16,2-13-7 16,-2-3 0-16,0-13-9 15,3-13 1-15</inkml:trace>
  <inkml:trace contextRef="#ctx0" brushRef="#br0" timeOffset="26609.7328">2088 13621 26 0,'-11'-24'13'0,"19"-8"-11"0,-3 22 10 16,6-9-11-16,-3 6 1 15,10 0-1-15,3 5 1 16,6 8-3-16,-1 5 0 16,3 8 3-16,-5 11 0 15,-3 0 0-15,-2 5 1 16,-11 3 0-16,0 2 0 16,-8 3 1-16,-8-13 0 15,0 8-1-15,-5-3 0 0,2 0-1 16,-2-11 1-16,2-7-2 15,3-11 0-15,0-3-1 16,6-7 0-16,4-11-1 16,9-9 1-16,0 4-1 15,4 2 1-15,-1 0-1 16,4 1 1-16,-2-1-1 16,-3 5 1-16,6 6-1 15,2 8 1-15,3 13-1 16,0 2 1-16,-3 11 1 15,-3 6 0-15,-4-1 1 16,-1 1 1-16,-5-9 2 16,-3-4 0-16,0-1 1 15,-5-5 0-15,0 2 0 16,0-10 0-16,6-10-2 16,2-6 0-16,5 0-3 0,-3-3 1 15,6 4-10-15,-5 1 1 16,7 1-11-16,6 0 0 15</inkml:trace>
  <inkml:trace contextRef="#ctx0" brushRef="#br0" timeOffset="27687.8409">2707 13904 36 0,'-3'32'18'0,"16"-22"-15"0,-5-15 20 0,0-3-22 16,5-11 0-16,3 4 0 15,-3-1 1-15,3-8-3 16,-2-5 1-16,-1-8 1 16,-5 8 0-16,0 0 0 15,-6 2 0-15,-2 1 0 16,-2 4 1-16,-4 7-1 16,1 7 0-16,-3 2-1 15,-2 14 1-15,-1-2-1 16,3 9 0-16,-3 12 1 15,9 5 0-15,2-3 0 16,5 0 0-16,8 3 0 16,9-11 1-16,7-5-1 15,5-14 0-15,6-4-1 16,-1-9 1-16,9-10-1 16,0-11 1-16,-3 3-1 0,-8 5 0 15,-3 0 0-15,-7-2 1 16,-12 2-1-16,-1 6 1 15,-9 4 0-15,-5 1 0 16,-3 3-1-16,-7 4 1 16,-4 4-1-16,-1 4 1 15,1 6-1-15,-2 0 0 16,6 3 0-16,2-3 0 16,8 2 0-16,11 1 0 15,7 5-1-15,6 2 1 16,0 6-1-16,-1 0 1 0,1 0 0 15,0-8 0-15,-8 2 1 16,-5 6 0-16,-9-3 1 16,-4 0 0-16,-9-2 0 15,-2-1 0-15,-8-2 0 16,-1-5 0-16,4-3-1 16,7 0 0-16,9-8-2 15,7-6 0-15,8-10 1 16,8 1 0-16,14-1-1 15,-1-8 0-15,8-5 0 16,-2-6 1-16,-8 4 0 16,-3 2 1-16,-3 2-1 15,-4 1 0-15,-6 2 0 16,-9 5 1-16,-1 3-1 16,-9 11 1-16,0 2-1 15,-2 9 0-15,-8 2 0 0,2 8 1 16,-2 7-2-16,3 6 1 15,2-2 0-15,8-6 1 16,2 6-1-16,6-12 1 16,0-1-1-16,8-9 0 15,3 3 1-15,4-8 0 16,4-13-1-16,2-14 0 16,0 3 0-16,0-7 0 15,-5-4 0-15,0 3 0 16,-6 3-1-16,1 6 1 15,-3 7 0-15,-6 8 0 0,1 5-1 16,-6 11 1-16,-2 3 0 16,-3 2 0-16,-3 0 0 15,0 0 1-15,1 1-1 16,2-4 1-16,0-5-1 16,5-7 1-16,6-4-1 15,10-1 0-15,0 1 0 16,5 1 0-16,-2 8 2 15,0-1 0-15,-3 9 0 16,-2 5 1-16,-1 0 0 16,-7-1 0-16,2-4-4 15,-5-6 1-15,0-10-10 16,3-6 0-16,-1-10-9 16,6-10 1-16</inkml:trace>
  <inkml:trace contextRef="#ctx0" brushRef="#br0" timeOffset="27906.6236">4215 12999 36 0,'-5'13'18'0,"12"32"-7"0,-4-18 21 16,0 12-27-16,-1 12 0 16,-2 15 1-16,3 13 1 15,-3-2-10-15,3 10 0 16,-1-5 6-16,6-13 1 15,-2-11-4-15,-1-5 1 16,-3-11-15 0,-2-12 1-16,-2-17-2 15,-6-16 0-15</inkml:trace>
  <inkml:trace contextRef="#ctx0" brushRef="#br0" timeOffset="28047.1934">3858 13380 46 0,'-35'0'23'0,"41"-8"-31"16,7 8 41-16,8-3-34 15,5 1 1-15,17-4-23 16,12-7 1-16</inkml:trace>
  <inkml:trace contextRef="#ctx0" brushRef="#br0" timeOffset="29109.7645">4302 13623 27 0,'0'-37'13'0,"21"-18"-2"16,-15 42 10-16,4 2-20 16,1 0 1-16,2 11 1 15,0 8 0-15,0 11-3 16,-2 10 1-16,0 0 2 15,-3 8 0-15,-6 0 0 16,1 0 0-16,-3-8 0 16,-3-2 0-16,-2-6-1 15,0-5 1-15,-1-8-2 16,-7-6 1-16,2-2-2 16,-2-2 1-16,-3-1-2 15,3 3 1-15,0 0-1 16,5 5 1-16,5 3-1 15,3-5 0-15,8-6 0 0,6-7 1 16,7-9-1-16,-5-5 1 16,7-13 0-16,4-10 1 15,2-11 0-15,-3 5 0 16,-2-3-1-16,-3 0 1 16,-7 6-1-16,-4 8 1 15,-7 10-1-15,-3 11 0 16,-8 13-1-16,0 21 1 15,0 3 0-15,0 19 0 16,3 12 1-16,-1 9 0 0,4 5 0 16,4 2 1-16,4-7 0 15,-4-14 0-15,14-5 0 16,3-13 0-16,2-11-1 16,3-10 0-16,0-14 0 15,-6-5 0-15,6 0 0 16,-3 3 0-16,0 3-1 15,0 4 0-15,-2 1 0 16,-1 8 1-16,-4 2-2 16,4 0 1-16,-2 0 0 15,0-2 1-15,3-6 0 16,-6-4 0-16,-5-1-1 16,0-3 1-16,2-2 0 15,-5-3 0-15,-2 0-1 16,0 5 1-16,-3 4-1 15,0 9 0-15,2 3-1 0,1 3 1 16,8 3-1-16,-1 2 0 16,9-2 0-16,5-3 1 15,2-6 0-15,3-2 0 16,3-2 0-16,-6-6 1 16,3 0 0-16,-7-8 0 15,-4 0-1-15,-7 0 1 16,-1 6 0-16,-10-1 0 15,-5 6-1-15,2 7 1 16,1 6 1-16,2 6 0 0,2-1-1 16,9 0 1-16,5 3 0 15,5 0 0-15,3-6-1 16,-3-4 1-16,0-6-4 16,-5-3 1-16,-5-8-7 15,-6-4 1-15,-5-1-10 16,-3 0 1-16,-10-11-3 15,-6 1 0-15</inkml:trace>
  <inkml:trace contextRef="#ctx0" brushRef="#br0" timeOffset="29265.9579">4464 13375 47 0,'-19'5'23'0,"40"-10"-33"16,0 7 45-16,16 1-36 15,14 0 1-15,12-3-22 0,9-6 1 16,-1-2 20-16,-5-7 0 16</inkml:trace>
  <inkml:trace contextRef="#ctx0" brushRef="#br0" timeOffset="30328.5289">5080 9001 31 0,'-26'21'15'0,"-1"24"-9"0,19-32 16 16,5 1-20-16,3 7 1 16,8 3 1-16,0 5 0 15,8-8-4-15,0-3 0 16,5-10 4-16,0-5 0 15,1-11 0-15,-4-5 0 16,-5 2-1-16,-5-5 0 16,-5-5-1-16,-3-5 1 15,-3 2-2-15,-5 0 1 16,0 6-2-16,-5 7 1 16,3 8-2-16,-4 11 1 0,6 8-1 15,1 3 1-15,4-9 0 16,3 6 0-16,0 3 1 15,3-3 1-15,-1-3 1 16,-2-3 1-16,0 1 0 16,-2-6 1-16,-1 1-1 15,-5-4 1-15,0 4-3 16,5-1 1-16,1-3-19 16,4 1 0-16,-2-13-3 15</inkml:trace>
  <inkml:trace contextRef="#ctx0" brushRef="#br0" timeOffset="31281.6069">5104 9295 22 0,'-16'-8'11'0,"-8"-40"0"16,21 40 8-16,-2 3-16 15,3-3 1-15,-1 0 2 16,3-5 0-16,0 2-7 16,3 6 0-16,-1 10 5 0,3 11 1 15,6 16-2-15,5 26 1 16,2 19 0-16,6 45 0 16,16 23 0-16,0 38 0 15,-1-1-1-15,1 19 1 16,-6-10-1-16,3-9 0 15,-7-12-1-15,-4-27 1 16,-2-3 0-16,0-21 0 16,-3-13 0-16,-3-16 0 15,-4-19 0-15,-4-13 0 16,-5-13-1-16,-5-8 1 16,-18-29-2-1,-6-13 1-15,0-11-1 16,3 0 0-16,-8-10-1 15,-3-3 1-15,6-3-1 16,-6 3 0-16,8 5-1 16,3 3 1-16,8 5-1 15,0 5 1-15,7 6-2 16,6 10 1-16,8 9 0 16,8 4 0-16,3 3 0 15,-6 0 1-15,8-5-1 16,-2-2 1-16,-1-6 0 15,1-6 1-15,-4-4-1 16,1-6 0-16,0-6 0 16,-3 1 1-16,1 0-1 15,-4 0 1-15,1 2-1 0,-3 3 0 16,-3 3 0-16,-5 5 1 16,-3 2-1-16,-4 6 1 15,-7 6 0-15,1 2 0 16,-3-1 0-16,-2 1 1 15,7-2-1-15,0-7 0 16,6-4-6-16,0-8 0 16,5-11-13-16,13-13 0 15</inkml:trace>
  <inkml:trace contextRef="#ctx0" brushRef="#br0" timeOffset="32859.781">5273 11284 31 0,'-24'-7'15'0,"-2"1"-9"0,23 14 16 0,6 3-21 16,2 13 1-16,11 13 0 15,3 2 0-15,-1 4-3 16,1 2 1-16,-1-6 2 16,-2-2 0-16,-5-10 1 15,-3-9 0-15,2-7 0 16,-5-8 0-16,-2-14 0 16,-3-10 0-16,0 2-1 15,0-5 1-15,0-7-3 16,0-1 1-16,-3-2-1 15,3 7 0-15,6 1 0 16,7-1 0-16,8-5 0 16,6 1 0-16,2 7 0 15,0 3 1-15,2 7 0 16,-4 9 0-16,-3 5 1 16,-11 13 1-16,-2-5 0 15,-6 11 1-15,-10 13 1 0,-9 5 0 16,-4-8-1-16,2 0 1 15,-5 0-1-15,2-3 0 16,1-4-2-16,7-7 1 16,6-9-3-16,0-12 1 15,5 6-1-15,5-7 1 16,0-4-2-16,0 0 1 16,3 1-1-16,0 5 1 15,3-1-11-15,-6 6 1 16,6 3-9-16,-6-8 0 0,-5-6 0 15,13 3 0-15</inkml:trace>
  <inkml:trace contextRef="#ctx0" brushRef="#br0" timeOffset="34641.083">7059 8567 23 0,'-8'-2'11'0,"-2"-12"-9"0,10 9 20 16,0 0-20-16,0-3 1 15,-3 3 1-15,0-1 1 16,-2 1-5-16,0-3 0 15,-3 5 4-15,2 1 1 16,-1 2-1-16,-4 5 0 0,6 11 1 16,2 5 0-16,6 0-1 15,5-2 0-15,2-3-1 16,9-3 1-16,4-8-2 16,4-5 1-16,-3-5-2 15,0-8 1-15,-9-3 0 16,-1-3 0-16,-9 1-1 15,-2-3 1-15,-9-3-1 16,-4 5 0-16,-11 9-1 16,-1 4 1-16,1 12-2 15,-3 2 1-15,3 10 0 16,3 9 1-16,5-1 1 16,-1-2 0-16,9-3 0 15,2-5 0-15,6-3 0 16,2-2 1-16,1-3-6 15,4-6 0-15,1 1-13 0,10-3 0 16,-3-8-3-16,4-3 1 16</inkml:trace>
  <inkml:trace contextRef="#ctx0" brushRef="#br0" timeOffset="35594.2199">7043 8528 28 0,'-8'-35'14'0,"3"32"-6"15,5 3 19-15,0 0-25 16,-3 3 1-16,1-3 2 16,-4 5 0-16,1 14-5 15,2 7 0-15,1 3 4 16,-1 22 1-16,3 20-2 16,3 24 0-16,-3 14-1 15,2 26 0-15,-2 16-2 16,3 29 1-16,-6 23-1 15,-2 6 1-15,-5 3 0 16,4 0 0-16,1-1 1 0,2-2 0 16,-2-18 2-16,0-19 1 15,-1-5 0-15,-1-19 0 16,-7-27-1-16,1-9 1 16,-5-17-2-16,-1-24 0 15,1-18-2-15,-1-3 1 16,0-15-1-16,4-17 0 15,1-15-1-15,-4-11 1 16,-6-10-2-16,0-1 1 16,-2-13 0-16,-9-5 0 0,6-2-1 15,0-4 1-15,0 6-1 16,0 11 1-16,2-1 0 16,6 3 0-16,3 1-1 15,2 7 0-15,8 5 0 16,0 6 0-16,8 5-1 15,16 2 1-15,5 20 0 16,8 9 0-16,3 9 0 16,5-6 0-16,-5 1 1 15,-6-3 0-15,-5-6 0 16,-5-5 1-16,-5-8 0 16,-1-5 1-16,-2-5-1 15,-8 2 1-15,-2-10-1 16,-4-6 0-16,-4-4 0 15,5-7 0-15,5-4-2 16,2-8 1-16,9-1-1 0,-3 11 1 16,8 1-1-16,7-1 0 15,9 0 0-15,0 8 0 16,2 3 1-16,-7 5 0 16,-3 8 0-16,-6 5 0 15,-7-2 0-15,-6 10 0 16,-8 11 0-16,-5 8 1 15,-10 5 0-15,-6-3 0 16,-2 8 0-16,2 1 0 16,0 2 1-16,0-3 0 0,-2-10-1 15,7-6 1-15,9-7-1 16,2-9 1-16,5-4-2 16,11-9 1-16,-5-5-11 15,2-5 0-15,13 0-9 16,6-16 0-16</inkml:trace>
  <inkml:trace contextRef="#ctx0" brushRef="#br0" timeOffset="36656.6794">9083 8895 40 0,'-8'-34'20'0,"8"18"-16"15,0 16 21-15,3-5-23 16,-3-1 0-16,0 6 2 15,0 3 1-15,0 8-5 16,0 12 0-16,0 9 4 16,0 18 0-16,2 22-1 0,-2 18 0 15,3 16-1-15,2 34 0 16,-5 35-1-16,0 10 1 16,-2 11-2-16,2 2 1 15,-3-21 1-15,0-10 1 16,3-16 0-16,0-16 1 15,0-16-1-15,0-16 1 16,-2-32 0-16,-1-15 0 16,3-11-2-16,0-13 0 15,0-6-1-15,-2-5 1 16,-9-10-1-16,0-11 0 16,-12-8-1-16,-7-5 1 0,-4-6-1 15,2-2 0-15,1 0-1 16,-1 0 1-16,5 0-1 15,6 5 1-15,5 10-2 16,8 12 1-16,6 10-1 16,4 13 1-16,4 0 0 15,7 5 0-15,-3 3 0 16,4 0 0-16,-6-2 1 16,2-9 1-16,-4-5-1 15,-1-8 1-15,-3-10 0 16,1-6 1-16,0-7-1 15,2-3 0-15,6 7-1 16,5-4 0-16,5-6 0 16,5 3 0-16,1-6-1 0,4 3 0 15,-2 6 0-15,6 2 0 16,-6 5 1-16,-5 6 0 16,-11 10 1-16,-8-5 0 15,-13 13 0-15,-5 8 0 16,-3 6 0-16,-10-6 1 15,5-8-7-15,-1-3 1 16,12-7-13-16,10-11 0 16,5-29-3-16,16-35 0 15</inkml:trace>
  <inkml:trace contextRef="#ctx0" brushRef="#br0" timeOffset="37516.1198">11197 8996 37 0,'-21'-19'18'0,"10"17"-16"0,11-4 28 31,0 6-25-31,8 0 1 0,-5 11 2 16,5 18 0-16,-3 16-11 15,3 32 1-15,0 29 7 16,-3 23 1-16,3 30-3 15,-8 8 0-15,0 7-1 16,-5 4 0-16,-3-9 1 16,3-13 1-16,5-8 0 15,-3-13 0-15,-2-16 0 16,5-10 0-16,0-17 0 16,0-23 0-16,-3-13-2 15,-2-11 0-15,5-8-1 16,-8-11 1-16,0-7-1 15,-5-11 0-15,5-3 0 16,-8-13 0-16,-5-8-1 16,-3-16 0-16,0-2 0 15,0-6 0-15,3-5-1 16,-3-2 1-16,1 12-1 0,-4 6 1 16,9 8-1-16,-1 5 0 15,9 3 0-15,2 2 0 16,2 1 0-16,14 4 0 15,0 6-1-15,8 6 1 16,18 2 0-16,6 5 0 16,5 5 0-16,0 6 1 15,-13-8 0-15,5 8 0 16,-16 5 0-16,-8 8 1 16,-13-3 0-16,-8 9 1 0,-13-9-1 15,-8-5 0-15,0-2 0 16,-3-4 1-16,11-4-12 15,10-11 1-15,11-3-10 16,11-18 0-16,2-29-2 16,40-43 1-16</inkml:trace>
  <inkml:trace contextRef="#ctx0" brushRef="#br0" timeOffset="38219.2536">13475 9125 30 0,'-34'-13'15'0,"10"-11"-9"0,19 16 25 0,-3 3-30 16,2 3 0-16,1 7 1 15,0 5 0-15,-3 25-2 16,3 23 1-16,-1 37 3 16,6 27 1-16,0 45 0 15,3 21 1-15,0 13 0 16,2-6 0-16,3-17-1 16,0-17 0-16,0-7-2 15,5-27 0-15,-5-19-1 16,3-23 1-16,-6-19-1 15,-3-13 1-15,1-22-1 16,-6-15 1-16,-2-10-1 16,-8-14 0-16,-8-13-2 15,-8 2 1-15,2-7-1 16,-2-6 0-16,0 0-1 16,0 6 1-16,10 2-1 0,6 3 0 15,11 5-1-15,7 0 1 16,8-3-2-16,11 6 1 15,13 0 0-15,8 8 0 16,0 7 0-16,-3 1 1 16,-5 10 1-16,-8 14 1 15,-15 4 0-15,-12 14 1 16,-10 8-1-16,-13 11 1 16,-5-17-4-16,-3-2 0 15,2-10-13-15,11-9 1 16,16-10-5-16,8-37 1 0</inkml:trace>
  <inkml:trace contextRef="#ctx0" brushRef="#br0" timeOffset="38875.5108">15653 8998 36 0,'-27'-23'18'0,"3"25"-19"0,17-2 26 15,1 8-22-15,1 16 0 16,2 24 2-16,1 28 1 16,-1 33-6-16,3 34 1 15,0 23 5-15,-5 25 1 0,2 5 0 16,3-8 0-16,-5-11-1 15,2-8 0-15,0-15-2 16,3-25 1-16,-2-15-3 16,2-24 1-16,-3-21-1 15,-2-14 0-15,0-23-1 16,-1-11 1-16,-2-13-1 16,-7-13 0-16,-4-14 0 15,0-2 0-15,6-10-1 16,0-12 0-16,8 1-1 15,5 5 1-15,8-3-1 16,10 6 0-16,3 2-1 16,3 8 1-16,5 6-1 15,6 7 1-15,-1 8 0 16,-5 11 1-16,0 0 0 16,-18 13 1-16,-14 14 1 15,-13-3 0-15,-5 13 0 0,-13 2 0 16,-11-2-15-16,-11 13 0 15,-13-10-6-15,-26-16 0 16</inkml:trace>
  <inkml:trace contextRef="#ctx0" brushRef="#br0" timeOffset="39906.774">5532 12324 37 0,'-5'29'18'0,"-5"-13"-8"0,7-16 18 0,0-2-25 15,-5-6 0-15,0-8 2 16,3-11 0-16,-3-2-7 16,-2-8 1-16,-1-13 4 15,-5 2 1-15,3-10-2 16,-3-8 0-16,5 10-1 15,-7 3 1-15,-3-2-1 16,2 7 1-16,6 6-1 16,-3 13 0-16,11 8-1 15,5 10 1-15,8 16 0 16,5 11 0-16,13 24-1 16,11 8 1-16,8 10-1 15,6 8 1-15,-1 3-1 16,-5-19 1-16,-5-5 0 15,-11-5 1-15,-8-6 0 0,-8-2 1 16,-13-8 0-16,-13-3 0 16,-8-5-1-16,-8 0 1 15,-11-9-1-15,3-7 0 16,-3-5-2-16,9-11 1 16,-1 3-1-16,8-8 0 15,11-8-1-15,7-3 0 16,1-5-1-16,16-3 1 15,13 9-1-15,7-1 1 16,6 0 0-16,11 8 0 0,-3 3 0 16,-3 11 1-16,1 10 0 15,-9-6 0-15,-8 22 0 16,-4 18 1-16,-14 19 0 16,-11-5 0-16,-18 16 1 15,-3-9 0-15,-5 6 0 16,-3-3 0-16,6-8-1 15,4-13 0-15,12-15-11 16,10-22 1-16,18-11-10 16,19-18 0-16,14-32-1 15,12-10 1-15</inkml:trace>
  <inkml:trace contextRef="#ctx0" brushRef="#br0" timeOffset="40594.2819">7004 12144 23 0,'-11'32'11'0,"0"-8"-7"0,9-16 19 0,-6 0-19 15,0-6 1-15,-3 1 1 16,-2 2 0-16,2-5-7 16,-2-8 0-16,-3-10 6 15,6-6 1-15,-6-10-3 16,3-1 1-16,-1-7-2 15,4-11 1-15,-3 3-2 16,5 2 1-16,5 1-2 16,0 7 1-16,3 5-2 15,6 9 0-15,2 13-1 16,10 18 1-16,11 6 0 16,8 18 0-16,8 8 0 15,3-8 0-15,-6 8 2 16,-2-3 0-16,-11 1 0 15,-3-6 0-15,-7-3 1 0,-8 1 1 16,-17-11 0-16,-10-3 0 16,-7 0-1-16,-9-5 0 15,-3-8-1-15,-2 0 0 16,3-8-1-16,2-8 0 16,8-2-1-16,11 2 1 15,11-5-2-15,12-1 1 16,14 1-1-16,10 5 1 15,9 3 0-15,-4 5 0 16,-4 6 0-16,-6 4 0 16,-5-4 2-16,-8 15 0 0,-9 11 2 15,-7 7 0-15,-15 6 0 16,-12 6 0-16,1-14 0 16,-3-3 0-16,2-2-11 15,6-3 0-15,2-2-8 16,9-14 0-16</inkml:trace>
  <inkml:trace contextRef="#ctx0" brushRef="#br0" timeOffset="41875.4925">8998 12091 28 0,'-5'16'14'0,"0"-16"-4"16,5 0 14-16,0-8-22 16,-3-2 0-16,-2-6 2 15,-6-13 0-15,3 8-5 16,-7-11 0-16,-1-10 3 16,0-6 0-16,-3-8-1 15,1-2 0-15,5-3-1 16,-6 8 0-16,8 14 0 15,-2 2 1-15,5 8-1 16,0 10 0-16,14 6 0 16,4 18 1-16,17 22-1 0,12 20 0 15,6 9 0-15,3 5 0 16,8-14 0-16,-1 4 1 16,-2-7 0-16,-11-4 1 15,-10-8 0-15,-8-11 1 16,-11-5 0-16,-13-3 0 15,-13-2 0-15,-14-6 0 16,-2-2-1-16,-16-1 1 16,-16-2-3-16,-5-2 1 15,0-12-1-15,19 4 1 16,-4 5-2-16,17-9 1 0,15-7-1 16,19-5 0-16,16-3-1 15,16-3 1-15,18-2-1 16,1-4 1-16,12-1 0 15,1 10 0-15,-6 8 0 16,-8 7 1-16,-10 9 1 16,-11 13 0-16,-11 8 1 15,-12 13 1-15,-17 11 2 16,-13-3 0-16,-5 13 1 16,0 0 0-16,-3-2-1 15,3-6 0-15,5-2-5 16,8-16 1-16,11-14-15 15,13-10 0-15,21-24-6 16,8-18 1-16</inkml:trace>
  <inkml:trace contextRef="#ctx0" brushRef="#br0" timeOffset="42656.778">10972 11816 26 0,'-13'21'13'0,"5"16"-8"15,5-29 11-15,-2-2-14 16,5-1 0-16,0-5 3 16,-2-5 0-16,2-9-5 15,0-4 0-15,0-3 5 16,0-11 0-16,2-10-1 15,-2-6 1-15,0-2-1 16,0 5 0-16,0-5-2 16,0-6 0-16,5 14-1 15,-2 10 1-15,2 5-2 0,-2 6 0 16,10 19-2-16,11 20 1 16,13 11 0-16,5 16 0 15,-2 16 0-15,5-5 0 16,0 2 1-16,-5-3 1 15,-11-4 2-15,-8-6 0 16,-13-11 0-16,-8-13 1 16,-5-2 0-16,-14 2 0 15,-10-5-1-15,-11-6 1 16,-10-4-3-16,0-6 1 0,2-6-1 16,-5-9 0-16,0-7-1 15,8-1 0-15,14-4-1 16,12-2 0-16,19-5 0 15,13-1 0-15,9 3-1 16,15 1 0-16,10 2 1 16,11 2 0-16,6 9 0 15,-6 4 0-15,-5 6 0 16,-13 8 1-16,-3 8 1 16,-16 8 1-16,-13 11 1 15,-24 2 1-15,-8 8 0 16,-10 5 0-16,-11 3-1 15,5-8 1-15,3-5-9 16,16-8 0-16,10-11-12 16,22-16 0-16,18-20-2 15,21-17 0-15</inkml:trace>
  <inkml:trace contextRef="#ctx0" brushRef="#br0" timeOffset="43438.0671">13076 11957 28 0,'-6'7'14'0,"12"-1"-7"16,-6-6 22-16,0-3-26 16,0-2 0-16,-6-6 1 15,4-7 1-15,-1-11-7 16,0 2 1-16,1-13 4 15,2-5 1-15,0-13-2 16,0 5 0-16,2-2-1 16,1-6 0-16,-3 0 0 15,3 16 0-15,-3 3-2 16,2 10 1-16,9 6-1 0,0 15 0 16,10 19-1-16,13 18 1 15,-2 17 0-15,8 12 0 16,2 14 0-16,6-11 1 15,-3-2 0-15,-6-3 0 32,-12-6 1-32,-11-10 1 15,-16-10 0-15,-14-9 1 16,-12-4-1-16,-3-6 1 16,-16-6-1-16,-6-4 0 15,-9-6-2-15,-1-8 1 0,0 5-1 16,13-7 0-16,17-9-1 15,12-2 0-15,16 3-1 16,14-3 0-16,18-1 0 16,13 1 0-16,3-2-1 15,16 4 1-15,5 6 1 16,-2 5 0-16,-3 8 0 16,-6 8 1-16,-10 8 2 15,-16 8 0-15,-13 2 1 16,-16 12 0-16,-18 4 2 15,-17 8 0-15,-10 6 1 16,-2 2 1-16,-1-7-2 16,0-14 0-16,11-14-6 15,14 4 1-15,15-11-15 16,24-13 1-16,18-27-5 0,8-18 1 16</inkml:trace>
  <inkml:trace contextRef="#ctx0" brushRef="#br0" timeOffset="44250.5775">15227 11970 35 0,'-3'13'17'0,"-7"-18"-15"16,7-1 27-16,-2-4-29 16,-1-9 1-16,1-10-1 15,-3-3 1-15,5-10-1 16,3-6 0-16,0-7 2 0,0-1 0 16,0-5-1-16,3-2 1 15,0 7-1-15,5 4 1 16,0 7-1-16,0 7 0 15,5 12-1-15,5 13 0 16,-2 8 0-16,8 20 0 16,5 17-1-16,5 21 1 15,4 8 0-15,-4 5 0 16,-2-2 1-16,-9-4 1 16,-1-7 0-16,-6-8 1 15,-6-5 1-15,1-14 0 16,-11-10-1-16,-14-5 1 0,-7-6-2 15,-5-7 1-15,-11-6-2 16,-11-3 1-16,-7-5-2 16,7 0 1-16,-2-10-1 15,10-9 1-15,-2-4-2 16,13-1 0-16,10-2 0 16,19 10 0-16,5 3-1 15,17 0 1-15,12 0 0 16,14 5 0-16,12 5 0 15,-1 6 0-15,-4 5 0 16,-7 8 1-16,-3 3 0 16,-11-1 0-16,-5 9 0 15,-10 8 1-15,-11 4-1 16,-8 14 1-16,-14 6 0 16,-20-1 1-16,-8 11-1 15,-16 5 0-15,2-13 0 0,6-2 0 16,7-4-6-16,12-7 1 15,12-3-12-15,19-13 1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7200" units="cm"/>
          <inkml:channel name="Y" type="integer" max="96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28058" units="1/cm"/>
          <inkml:channelProperty channel="Y" name="resolution" value="377.9527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04T02:22:54.7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18015 4278 38 0,'-10'-13'19'0,"-14"-24"-16"0,16 29 19 15,-2-5-21-15,-6 0 0 16,-8-1 1-16,-8-4 1 16,-8-6-3-16,-7-2 0 15,-14-1 3-15,-5-2 0 16,-6 5 0-16,-10 3 0 15,-8 3-2-15,-18 2 1 0,2 8-1 16,-8 2 0-16,-15 6-1 16,2 11 0-16,0 10-1 15,-8 0 1-15,0 6 0 16,2 7 0-16,1 11-1 16,-3 0 1-16,11 8-1 15,5 8 0-15,5 5 0 16,-2 6 1-16,5 7 0 15,13 0 1-15,8 3-1 16,8 8 1-16,13-2 0 16,16-6 1-16,13 5-1 15,14-8 0-15,13 9-1 16,21-1 1-16,7-2-1 16,12-11 1-16,18-3-1 15,21 3 1-15,21-8 0 16,6 0 1-16,21-2-1 0,23-6 1 15,11-10-1-15,19-9 1 16,-3-4-1-16,16-6 0 16,5-8 0-16,11-5 0 15,2-5-1-15,4-11 1 16,-7-3-1-16,-4-16 0 16,-3-7 1-16,-8-8 0 15,-11-6-1-15,-2-8 1 16,-6 1 0-16,-21-12 1 15,-7-7-1-15,-9-10 1 16,-24 4 0-16,-10 1 0 0,-18-6-1 16,-17 0 1-16,-18-7-1 15,-13-1 1-15,-18-2-1 16,-20 5 0-16,-15 2-1 16,-13 3 1-16,-6-5-1 15,-10 8 0-15,-13 0-1 16,-14 8 1-16,6 0 0 15,-17 5 0-15,4 3 0 16,-6 10 0-16,-3 6-2 16,3 8 1-16,1 4 0 15,-7 7 0-15,1 7 0 16,8 5 0-16,0 3 0 16,5 8 0-16,5 0-4 15,3 0 0-15,5 3-12 16,14 2 1-16,18-7-1 15,-8-12 1-15</inkml:trace>
  <inkml:trace contextRef="#ctx0" brushRef="#br0" timeOffset="921.8866">16325 2672 36 0,'0'-13'18'0,"0"-11"-17"15,2 16 33-15,-2-8-30 16,3 1 0-16,-3 4 2 15,0 0 1-15,0 3-9 16,0 3 0-16,0 10 6 0,0 14 0 16,-3 10-2-16,1 13 1 15,-4 6-2-15,1 10 1 16,-3-5 0-16,6 0 0 16,-1-5-1-16,0 2 0 15,1-10 0-15,-1-9 0 16,3-4 1-16,0-9 0 15,0-7 0-15,0-11 1 16,5-16-1-16,3-5 0 16,3-13 0-16,-1-9 0 0,4-7-2 15,-4-11 1-15,-4-13-1 16,1 5 0-16,-1 0 0 16,-1 16 0-16,-2 11-1 15,-1 5 0-15,4 11-1 16,-12 7 1-16,4 9-1 15,-4 20 0-15,4 11 0 16,-1 16 1-16,3 8-1 16,3 8 1-16,2-2 1 15,8-4 1-15,1-2 1 16,4-8 1-16,1-8 1 16,2-5 0-16,3-16 0 15,10-8 0-15,3-5 0 16,3-11 0-16,-1-13-2 15,4-6 0-15,-1-15-1 16,-2-3 1-16,-1-5-2 16,-4 10 1-16,-6 3-1 0,-11 14 0 15,-2 12-1-15,-8 16 0 16,-2 17 0-16,-12 25 1 16,-2 6 0-16,-8 19 0 15,3 2 0-15,-3 3 1 16,8 2 0-16,3-2 0 15,5-6-3-15,5-10 0 16,6-5-9-16,7-8 0 16,4-11-9-16,7-5 1 0,10-14-3 15,-7-12 1-15</inkml:trace>
  <inkml:trace contextRef="#ctx0" brushRef="#br0" timeOffset="1640.6238">17251 3011 43 0,'0'0'21'0,"2"-11"-21"16,-2 3 41-16,0-5-41 16,3 0 0-16,-3-6 1 15,0 4 0-15,0-4-1 16,0-7 1-16,-3 2 1 16,-2 3 1-16,-5 2 0 15,-4 6 0-15,-4 8-1 16,-6 5 1-16,-2 5-2 15,-1 8 1-15,3 3-2 16,3 5 1-16,8 3-1 16,8 0 0-16,10-3 2 15,11-8 0-15,5 3 0 0,5 0 1 16,1-6-1-16,7-2 1 16,-2-8 0-16,0-2 0 15,0-4-2-15,-9-4 1 16,-7-6-1-16,-3 3 1 15,-10 2-1-15,-6 1 0 16,-10 2-1-16,0 8 0 31,-21 18 0-31,2 1 0 0,0 5-1 16,3 10 1-16,5-5-1 16,8 3 1-16,3-6-1 15,5 3 1-15,5-5 0 16,3 3 0-16,6-6 0 15,2-3 1-15,5 1-1 16,-2-9 1-16,4-4 0 16,1 2 0-16,-5-8 0 15,-3 0 0-15,0 0 0 16,-8 0 0-16,-3 0-1 16,-8 0 1-16,1 0-1 15,-9 8 1-15,-4-3-1 16,-4 8 0-16,3-2-1 15,0-1 1-15,6 6-1 16,2 0 0-16,8 0 0 16,6 0 1-16,7-3 0 15,8-5 0-15,0-5 0 0,8-6 0 16,3-5 1-16,0-3 1 16,-3 3-1-16,-2-7 0 15,-6-4 0-15,-2 1 0 16,-6 2-7-16,-5 5 1 15,-5 6-13-15,-9 10 0 16</inkml:trace>
  <inkml:trace contextRef="#ctx0" brushRef="#br0" timeOffset="2984.4433">21238 4154 28 0,'0'-11'14'0,"0"-15"-3"0,0 21 14 16,-5-9-25-16,-6-4 1 15,-2-6 0-15,2 0 0 16,-18-2-1-16,-13-9 0 15,-6 1 1-15,-18 5 0 16,-8 0 0-16,-18-3 0 16,-12 6 0-16,-20 2 1 15,0 5-1-15,-14 9 0 16,-5 4-1-16,-8 9 1 16,-21 5-1-16,6 3 1 0,-12 4-2 15,1 15 1-15,3-1 0 16,-12 13 0-16,20 11 0 15,-4 5 1-15,1 6 0 16,18 10 0-16,3 5 0 16,13 11 1-16,16 5-1 15,13 3 1-15,14 0-1 16,20 8 1-16,19 0-1 16,13-8 1-16,19-1-1 15,24 1 1-15,21-2 0 16,21-1 0-16,16-8 1 15,21-13 0-15,16 0-1 16,15-7 1-16,22-12-1 16,19 1 0-16,4-3-1 15,14-14 0-15,11-2 0 0,10-10 0 16,3-9-1-16,10-7 1 16,-2-9-1-16,2-9 1 15,3-1-1-15,-13-8 0 16,-5-8 1-16,-6-8 1 15,3 0-1-15,-14-5 1 16,-10-10-1-16,-5-4 0 16,-8-4 0-16,-5-6 0 15,-19-5 0-15,-16 5 0 16,-13-10 0-16,-14-3 0 0,-15-14 0 16,-16 1 0-16,-19 5 0 15,-13-8 1-15,-18 0-1 16,-6-3 0-16,-15 6-1 15,-6 8 0-15,-13-1 0 16,-16 9 1-16,-16 7-2 16,-13 11 1-16,-8 6-1 15,-7 5 0-15,-4 7 0 16,-5 11 0-16,3 0-9 16,10 6 0-16,6 2-8 15,-3-8 1-15,16-10-2 16,11-19 0-16</inkml:trace>
  <inkml:trace contextRef="#ctx0" brushRef="#br0" timeOffset="3843.7745">20119 2667 40 0,'5'-21'20'0,"-13"-6"-23"0,8 14 40 0,0 5-35 15,0-2 1-15,0 7 0 16,0 3 0-16,0 5-5 16,3 16 1-16,-6 14 3 15,-5 12 1-15,-5 22-2 16,5 3 0-16,-8 10 1 16,8-3 0-16,-8-2 0 15,9-22 0-15,-1-4 0 16,0-12 1-16,2-7 1 15,6-13 0-15,0-9-1 16,0-15 1-16,6-14-1 16,4-12 1-16,3-20-2 15,3-4 1-15,0-11-3 16,0-8 1-16,0-1-2 16,-3 4 1-16,0 10-1 15,-10 8 1-15,5 16-1 0,-3 3 0 16,-5 10-1-16,0 16 0 15,0 13 0-15,0 17 0 16,0 9 1-16,8 9 0 16,0 5 0-16,-3 0 1 15,6-3 1-15,5-7 0 16,10-6 0-16,6-5 1 16,5-9 0-16,8-1 1 15,-8-9-1-15,3-13 1 0,5-8 0 16,-8-2 0-16,0-11-2 15,-5-9 1-15,-3-1-1 16,-8-14 1-16,-5-5-1 16,0 2 0-16,-3 8-1 15,-5 11 0-15,0 3-1 16,0 16 0-16,-8 10 0 16,0 16 1-16,-6 23-1 15,6 17 1-15,0 15 0 16,-2 14 0-16,2 13 1 15,0 0 1-15,0-8-1 16,0-5 1-16,0-14-1 16,8-2 0-16,-6-5-5 15,12-11 0-15,-6-8-8 16,7-6 1-16,7-15-9 16,1-8 1-16,-1-10-2 0,-7-17 0 15</inkml:trace>
  <inkml:trace contextRef="#ctx0" brushRef="#br0" timeOffset="4343.7754">20997 2995 40 0,'-16'-3'20'0,"16"9"-17"0,0-4 39 16,-5 9-42-16,3 10 0 16,-4 14 1-16,4 9 0 15,2 7-1-15,-6-6 1 0,6 8 0 16,0-6 0-16,6-4 0 15,-6-4 1-15,0-7-2 16,0-3 1-16,0-13-7 16,2-8 1-16,4-5-4 15,-6-11 0-15,0-11-4 16,2-5 1-16,-2-7 0 16,0-14 1-16,-2-11 8 15,-4-7 1-15,-2 7 5 16,0 8 1-16,-5 6 5 15,3 5 0-15,2 8 0 16,2 5 0-16,12 3-4 16,9 2 0-16,1 9-3 15,21 7 0-15,-8 8-3 16,9 6 0-16,-7 5 0 16,6 10 1-16,-8 3 0 15,-5 1 1-15,-16-1 3 16,-8 0 1-16,-8-5 2 0,-13-1 0 15,-3-4 1-15,-5-3 1 16,-3-8-2-16,3 0 0 16,0-6-9-16,0-2 0 15,5-2-15-15,0 2 1 16,3 0-3-16,-3-6 1 31</inkml:trace>
  <inkml:trace contextRef="#ctx0" brushRef="#br0" timeOffset="5734.4469">18404 4948 43 0,'-2'5'21'0,"-11"6"-26"0,10-6 39 15,-5 5-33-15,3 1 0 16,-1 8 3-16,1-4 1 0,-3 4-5 15,8-3 1-15,0-3 3 16,0 0 1-16,0-5 1 16,0 0 0-16,3-8-1 15,2-5 0-15,-2-3 0 16,-3-5 0-16,0-3-2 16,-3-8 0-16,3 0-2 15,-5-5 1-15,-3 8-1 16,-3 2 0-16,-7 4-2 15,-3 4 1-15,-1 3-1 16,4 8 1-16,2 11-1 16,0 10 0-16,3 5 0 15,5 3 0-15,5-2 1 16,11-1 1-16,13-7 0 16,3-9 1-16,-3-2 0 15,3-13 0-15,0-6 0 16,-3-10 1-16,-2-5-1 15,-6-1 1-15,-2-7-2 0,-9 0 1 16,-4 2-1-16,-9 0 0 16,3 8-1-16,-8 3 1 15,-8 8-2-15,-2 5 1 16,-1 13-2-16,1 14 1 16,-1 10-1-16,6 8 1 15,3 3-1-15,13-6 1 16,5 3 0-16,7-8 1 15,15-5 0-15,-1-6 1 0,3-7 0 16,-3-11 1-16,0-8 0 16,-3-5 0-16,-2-8-1 15,0-8 1-15,-5 2-1 16,-3 3 1-16,-6 0-2 16,-4 6 1-16,-1 5-1 15,-8 7 0-15,-2 9-1 16,-3 10 0-16,1 8-1 15,7 9 1-15,2-4 0 16,9 0 0-16,5-7 0 16,2-3 1-16,1-8 0 15,5-8 1-15,-3-8 0 16,3-8 0-16,-5-8 0 16,-1-5 1-16,-7 11-1 15,-6-4 0-15,-2 1-1 16,-6 3 1-16,3 4-1 0,-8 7 1 15,-5 7-2-15,0 0 0 16,5 10 0-16,-2 6 0 16,10 8-1-16,3-3 1 15,12-2 0-15,4-4 0 16,2-1 1-16,-2-9 0 16,2-8 0-16,-2-13 0 15,2-2 1-15,-3-1 1 16,1-2-1-16,-8-3 1 15,-3 1-1-15,-3 4 0 16,-8 3-1-16,-7 6 1 0,-6 4-2 16,-2 12 0-16,2 4 0 15,3 14 0-15,5 5-1 16,5 3 1-16,11-3-1 16,13-3 1-16,6-2 0 15,5-8 1-15,-6-11 0 16,4-5 1-16,1-13 0 15,-2-8 0-15,1-5 0 16,-6 4 0-16,-6-1 0 16,-5-1 0-16,-5 3 0 15,-5 2 0-15,-3 3-3 16,-2 6 0-16,4 2-12 16,1 8 0-16,2 2-6 15,-2 9 1-15</inkml:trace>
  <inkml:trace contextRef="#ctx0" brushRef="#br0" timeOffset="43875.5196">17846 7657 29 0,'-5'-3'14'0,"2"-20"-3"0,6 9 14 0,2-2-23 16,3-10 1-16,3-8 1 15,-3-17 1-15,0-10-6 16,5-13 0-16,3-8 3 16,-3-16 0-16,3-7-1 15,2-9 0-15,1-10-1 16,2-6 1-16,3 3-1 16,2 8 0-16,3 8-1 15,-2 10 1-15,-6 11 0 16,3 11 0-16,0 10 0 15,-6 6 0-15,1 10 1 16,-6 10 0-16,-5 9 0 16,-6 5 1-16,1 2 0 15,-6 4 1-15,1 1-1 16,-4 9 0-16,-4 5-1 16,2 6 0-16,-11 9-1 0,-4 15 1 15,-1 12-2-15,0 11 1 16,8 3-1-16,3-1 1 15,13 1 0-15,13-8 0 16,3-6 1-16,16-10 0 16,5-19 1-16,5-8 0 15,-7-12 0-15,-1-9 1 16,-2-11-1-16,-6 1 1 16,-5-8-1-16,-10-1 0 15,-11 9-6-15,-8-3 1 0,-19 2-12 16,-31 20 0-16,-24 12-2 15,-42-5 1-15</inkml:trace>
  <inkml:trace contextRef="#ctx0" brushRef="#br0" timeOffset="169377.1498">22405 8117 19 0,'-37'-26'9'0,"5"-1"-6"16,24 22 10-16,-10 3-13 16,-6-4 0-16,-8 1 0 0,-8 5 0 15,6 5 0-15,-11 6 1 16,0 5-1-16,-3 5 1 15,-10 13 0-15,3 14 0 16,-6 21 2-16,-3 15 0 16,11 25 0-16,0 15 1 15,1 11-1-15,15 19 0 16,10-9 0-16,16-5 1 16,25-13-3-16,10-10 0 15,20-22 0-15,9-13 0 0,21-18 0 16,9-17 0-16,17-20 1 15,11-17 0-15,3-18 0 16,8-21 1-16,5-21-1 16,-14-8 0-16,-9-22 1 15,-20-15 1-15,-10-11 0 16,-13-15 0-16,-18-12-1 16,-22-2 1-16,-19 0-5 15,-25 0 1-15,-28 6-13 16,-31 20 1-16,-42 14-3 15,-40 0 0-15</inkml:trace>
  <inkml:trace contextRef="#ctx0" brushRef="#br0" timeOffset="170267.7522">3773 9025 26 0,'3'-32'13'0,"-14"8"-9"0,8 19 13 16,-5 0-17-16,-2-1 0 15,-6 1 0-15,-5 5 1 0,-6 5-1 16,-4 6 0-16,-6 10 0 15,-8 19 0-15,-8 15 0 16,-3 25 0 0,-37 129 2-1,27 8 0-15,13-8 0 16,16-21 0-16,24-8 0 16,11-22 1-16,12-28-1 15,14-16 0-15,13-24-2 16,13-21 1-16,0-24 0 15,19-22 0-15,5-23-1 16,19-29 1-16,-8-24 0 16,10-26 0-16,8-19 0 15,-8-21 0-15,1-8 0 16,-14-16 0-16,-14-10-1 16,-12 4 1-16,-19 1-1 0,-18 5 1 15,-17 11-1-15,-20 26 1 16,-11 16-2-16,-16 30 0 15,-16 22-10-15,-21 44 0 16</inkml:trace>
  <inkml:trace contextRef="#ctx0" brushRef="#br0" timeOffset="202299.4308">9157 9562 1 0,'13'-21'0'0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7200" units="cm"/>
          <inkml:channel name="Y" type="integer" max="96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28058" units="1/cm"/>
          <inkml:channelProperty channel="Y" name="resolution" value="377.9527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04T02:27:44.6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16092 1852 25 0,'13'-45'12'0,"-15"-3"-1"16,2 35 13-16,0-16-19 15,-3 5 0-15,-2 3 4 16,2 5 1-16,-2 0-12 15,-3 3 1-15,0 3 7 16,0 4 0-16,5-2-3 16,-2 8 1-16,-3 8-2 15,3 6 0-15,-3 9-1 16,-3 14 1-16,1 11-1 16,-6 10 0-16,0 8 0 15,-3 19 0-15,-2 13 0 0,0 8 0 16,0 13-1-16,2 3 1 15,3 12-1-15,3 9 0 16,3 8 0-16,-1 0 0 16,6 8 0-16,-1 5 0 15,-4 0 0-15,-1 13 1 16,-5 8-1-16,3 3 0 16,-5-5 0-16,4 2 1 15,12 5-1-15,2-2 1 16,8-8-1-16,0 8 1 15,0-13 0-15,5-1 1 0,-3-2-2 16,4-8 1-16,-6 0-1 16,5-2 0-16,-5-9 0 15,0-5 1-15,2 1-1 16,-2-15 0-16,3-12 0 16,-1 0 1-16,6-8 0 15,-5-11 0-15,2-13 0 16,-2-11 0-16,2-7-1 15,3-9 1-15,2-13-1 16,-5-10 0-16,1-6 0 16,4-10 0-16,6-5 0 15,5-3 0-15,11-8 0 16,5-6 1-16,5-7-1 16,6-6 0-16,2-2-1 15,5-3 1-15,19 0 0 0,11 3 0 16,0-8 0-1,10 0 0-15,13-3-1 0,14 6 1 16,-1-4 0-16,12 6 0 16,10 1-1-16,2-1 0 15,14 2 1-15,-1 4 0 16,9-3 0-16,8-1 0 16,-4 4 0-16,17-3 0 15,-13-3 1-15,5 0 0 16,0-3-1-16,-3 3 0 15,5 9 0-15,-15-1 1 16,76 2-1 0,-34-4 0-16,-26 4 0 15,-19-4 1-15,-37 7-1 16,-8-2 1-16,-14-6 0 16,-7-5 0-16,-19-2-1 15,-2-6 1-15,-11 0 0 16,-10-7 0-16,-11-9 0 15,-8-5 0-15,-3-13 0 16,-10-3 0-16,-1-8-1 16,12-18 1-16,-14-11-1 15,3-8 1-15,-3-16-1 16,0-7 1-16,-3-9-1 16,1-2 0-16,-1-11 0 15,-5-2 1-15,9 2-1 16,-9-5 0-16,2 0 0 0,7-1 0 15,-7-7 0-15,-7 8 0 16,8-8 0-16,-3 3 1 16,-8 2-2-16,-2 0 1 15,2-2 0-15,3 5 0 16,5-3 0-16,1 3 0 16,-4 3 0-16,6 2 0 15,-6 11 0-15,-7 7 0 16,7 14 0-16,-7-5 0 15,2 10 0-15,-10 0 0 0,2 16 0 16,-5 0 0-16,-5 14 0 16,-3 2 0-16,-3 13 0 15,-7 0 0-15,-6 11 0 16,3 8 0-16,-11 2 0 16,0 3 0-16,-10 13 0 15,-3-2 0-15,-3 8-1 16,-10 4 1-16,-5-1 0 15,2 4 0-15,-11 3-1 16,-12 6 1-16,-14-4 0 16,8 6 0-16,-16 3 0 15,-8 2 0-15,-13-2 0 16,0 3 0-16,-8 2 0 16,-10 0 0-16,-3 0 0 15,-3 0 0-15,-3 0-1 16,-7 0 0-16,-19 0 0 0,13-6 1 15,-5 4 0-15,-2-4 0 16,5-2 0-16,2 0 0 16,5 0 0-16,4-7 0 15,2-1 0-15,-1-5 0 16,12-3 0-16,-6 11 0 16,-2-3-1-16,12 0 1 15,-7 3 0-15,3 5 0 16,18 2-1-16,-6 6 1 15,12-2 0-15,4 4 0 16,6 4 0-16,24-4 0 0,5 9 0 16,10-3 0-16,9 0-1 15,5 2 1-15,7 4-1 16,12-1 1-16,10-3-2 16,8 6 1-16,10 5-1 15,11 1 0-15,13-7-12 16,11 7 0-16,21-14-3 15,-11-1 0-15</inkml:trace>
  <inkml:trace contextRef="#ctx0" brushRef="#br0" timeOffset="906.2335">22961 1296 24 0,'-22'0'12'0,"6"14"-7"16,16-6 12-16,0-3-16 16,0 11 0-16,6 8 3 15,4-1 1-15,1 7-4 16,0 7 1-16,-4-6 3 15,4-2 0-15,5 1 1 16,2-1 0-16,1-11-2 0,-6 3 1 16,0-7-1-16,-5-7 0 15,-2-4-1-15,-4-11 0 16,4 0-1-16,-1-8 0 16,3-13-1-16,5-2 0 15,3-12-1-15,8-4 0 16,7-6-1-16,4-8 1 15,7 11-1-15,6 5 1 16,-8 5-1-16,-1 3 0 16,9 13 0-16,-1 8 0 0,1 6 0 15,-6 15 0-15,-5 3 0 16,-7 16 1-16,-9 5 0 16,-11 13 0-16,-4 11 0 15,-9-8 0-15,-2 0 1 16,-1 3 1-16,-4-11-1 15,2 0 1-15,3-14 0 16,2-1 0-16,6-12 0 16,7 3 0-16,11-13-1 15,6-13 1-15,12-3-1 16,1 0 0-16,-5-13 1 16,-6-2 1-16,-3-1 1 15,-7-5 0-15,-9 0 0 16,-4 0 1-16,-20-3-2 15,-10 11 0-15,-13-8-20 16,-21 13 1-16,-19-2-5 16,-39-22 1-16</inkml:trace>
  <inkml:trace contextRef="#ctx0" brushRef="#br0" timeOffset="2406.2799">16433 1852 24 0,'-16'-8'12'0,"11"8"0"16,2 0 12-16,-4-5-22 15,1 5 0-15,1 0 2 16,0 5 1-16,-3-5-5 16,2 8 0-16,-2 3 4 15,-2 2 1-15,2 0-2 16,0 8 1-16,-3 11-1 16,3-3 0-16,-5 19-1 15,3 2 0-15,-4 11-2 16,1 2 1-16,-3 17-1 15,0-1 0-15,3 8 0 16,-5 11 1-16,-3 8 0 16,2 8 0-16,3 0 0 15,-2 10 1-15,-1 0 0 16,6 9 0-16,-6-1 0 0,6 3 0 16,5-3-1-16,0-2 1 15,-2 0-1-15,4-3 0 16,4 5 1-16,-1-3 0 15,-5-7 0-15,6 3 0 16,2-1-1-16,0 6 1 16,-3-6-1-16,6 0 1 15,-1-2-2-15,-2 5 1 16,5 0-1-16,-2-3 1 0,2-2-1 16,1-3 1-16,4 3-1 15,3-6 0-15,9-5 0 16,-4-2 0-16,6 5 0 15,2-11 0-15,6 0-1 16,3-5 1-16,4 0 0 16,4-16 0-16,-1-6 0 15,-10-7 0-15,5-11 0 16,0-13 0-16,8-5-1 16,5-13 1-16,3-9 0 15,-3-10 0-15,3-19 0 16,0-10 1-16,-8-18 0 15,-3-12 0-15,-7-15-1 16,2-13 1-16,0-8 0 16,0-17 0-16,-5-1-1 15,-1-9 0-15,-4-16 0 0,-3-2 1 16,-8 0-1-16,-1-11 0 16,-7 2 0-16,0-9 1 15,-2 4-1-15,-6-10 0 16,0 5 0-16,-3 3 0 15,-2-8 0-15,-9 8 0 16,4 0 0-16,-9-1 1 16,-5 7-1-16,3-1 0 15,0 5 0-15,0-2 0 16,2 2 0-16,6-2 0 0,-8-3 0 16,0-5 0-16,-6 2 0 15,1 9 0-15,0-3 0 16,-1 13 0-16,-2-3-1 15,3 3 1-15,-1 11 0 16,1-1 0-16,-1 17-1 16,1 7 1-16,-3 14 0 15,-3 5 1-15,5 10-1 16,4 6 1-16,-7 10-1 16,-7 11 1-16,6 13-1 15,-1 3 0-15,0 8-1 16,8 5 1-16,6 8-7 15,-1 5 0-15,6 3-10 16,5 8 0-16,13-8-2 16,9-3 0-16</inkml:trace>
  <inkml:trace contextRef="#ctx0" brushRef="#br0" timeOffset="3688.3214">17738 1733 27 0,'-24'-8'13'0,"5"-8"-8"0,11 16 19 15,-2 0-23-15,-3 5 1 16,2 6 1-16,-2-3 1 0,0 5-4 16,-1 8 0-16,1 11 3 15,0 0 1-15,2 13-2 16,1 5 1-16,4 19-1 15,-2 5 0-15,-5 5-1 16,3 9 0-16,-1 12 1 16,0 11 1-16,-2 11-1 15,5 2 0-15,3 6 0 16,-6-6 1-16,6 6-1 16,2-3 1-16,1 5-2 15,-6-5 1-15,5 0-1 16,1 3 0-16,-4 2 0 15,1 1 0-15,5 9-1 16,-3 1 1-16,-2-2-1 16,2 1 1-16,1-7-1 15,-1 0 0-15,-2-8 0 16,2 11 0-16,1 2 0 0,-4-2 1 16,6 5-1-16,6-11 0 15,-4 8 0-15,1-8 0 16,0 6 0-16,-1-6 0 15,3-5-1-15,9-18 1 16,7 2-1-16,5-13 1 16,6-6 0-16,8-7 0 15,-3-13 0-15,10-9 0 16,9-10 0-16,-11-11 1 16,5-15 0-16,0-17 0 0,3-7 0 15,3-19 1-15,2-13-1 16,-2-19 0-16,-3-7 0 15,0-9 0-15,-11-18 0 16,-5-16 0-16,-3-10-1 16,3-16 1-16,-2-11-1 15,-1-11 1-15,1-2-1 16,-4-8 0-16,-4 0 0 16,-6-8 0-16,-8-8 0 15,0 0 1-15,-7 0-1 16,-6-6 1-16,-3-1-1 15,-8 7 1-15,1-3-1 16,-6-5 1-16,-5 5-1 16,2 6 1-16,-4 2-1 15,1 3 0-15,-1 6 0 16,-9 1 0-16,-3 12 0 16,-2-3 0-16,0 10 0 0,-2 9 0 15,-4 4 0-15,4 6 1 16,-4 16-1-16,4 5 0 15,7 16 0-15,-5 13 1 16,0 11-1-16,-8 13 1 16,0 11-3-16,2 15 1 15,-7 11-14-15,3 24 1 16,2 13-5-16,-16 16 1 16</inkml:trace>
  <inkml:trace contextRef="#ctx0" brushRef="#br0" timeOffset="4797.7097">16441 7527 22 0,'-29'3'11'0,"-5"-16"-4"16,26 10 9-16,-5 3-14 15,2 0 1-15,-2 3 2 16,2 2 0-16,3 3-6 16,-2 0 0-16,4 5 5 15,4 11 1-15,-1 5-2 16,3 8 1-16,0 11-1 15,3 7 0-15,-1 9-1 16,4-6 1-16,-1 3-1 16,3-3 0-16,-3-16-1 15,0-2 0-15,6-3 0 16,-8-5 1-16,2-6-1 16,0-7 1-16,-2-9 0 0,0-10 0 31,-3-31 0-31,0-12 0 15,0-7 0-15,-3-11 0 16,0 0-1-16,-2 9 0 16,2-1-1-16,1 2 1 15,-1 1-1-15,3 13 0 16,0 5 0-16,0 8 0 16,0 9 0-16,0 7 0 15,3 13 0-15,2 11 1 16,3 8-1-16,5 10 1 0,0 6-1 15,6 2 0-15,-1 0 0 16,-2-2 0-16,-3-6 0 16,3-7 0-16,6-6 0 15,1-10 1-15,4-11 0 16,2-11 0-16,0-5 0 16,-3-8 1-16,-2-5-1 15,0-5 0-15,-5 2-1 16,-4-2 1-16,-4-3 0 15,0 5 0-15,-3 8-1 16,-3 6 0-16,3 7 0 16,-3 14 0-16,-2 10 1 15,2 8 1-15,-2 13-1 16,5 14 1-16,-3 5 0 16,0-3 1-16,1 6 0 15,1-3 0-15,-1-8-2 0,2-6 1 16,2-4-1-16,1-3 1 15,-3-6-6-15,2-5 1 16,1-10-14-16,7-9 0 16,-4-4-3-16,-6-17 1 15</inkml:trace>
  <inkml:trace contextRef="#ctx0" brushRef="#br0" timeOffset="106269.8531">5485 15227 27 0,'-19'-11'13'0,"14"-7"-2"15,5 10 14-15,0-3-24 16,3 1 0-16,2-1 1 15,6 0 1-15,-1 1-4 16,9-1 1-16,-1 3 1 16,3 0 1-16,-2 3-1 15,15 0 0-15,3 2-1 16,6 0 0-16,10-2 1 16,18 0 0-16,11 2 1 15,13-2 1-15,6 2 0 16,13-7 1-16,15-4-1 0,11 4 1 15,9-3-1-15,4-1 0 16,14 4-3-16,5 7 1 16,-6 3-1-16,6 3 0 15,-2 2 0-15,12 8 0 16,3-2-1-16,3-6 1 16,8 1 0-16,0 1 1 15,5 4 0-15,0 0 0 16,11 2 0-16,2 0 1 15,6 3-1-15,-1-3 0 16,14-2 0-16,5-1 0 0,14-4-1 16,2-4 1-16,8 1-1 15,2-6 0-15,-5 3 0 16,19 0 0-16,-16 0 0 16,16 3 0-1,185 10 0 1,-77 0 0-16,-21 1 0 15,-31-1 0-15,-17-3 0 16,3 1 0-16,-5 2 0 16,-13-2 1-16,21 5 0 15,-6-3 1-15,-5 0 0 16,16 3 1-16,3-5 0 16,0-3 0-16,2 0 0 15,11-1 1-15,-8-4-2 16,-5 0 0-16,0 7-3 15,-19 6 0-15,-16 19-16 0,-36-9 1 16</inkml:trace>
  <inkml:trace contextRef="#ctx0" brushRef="#br0" timeOffset="107910.4407">14298 15113 27 0,'-13'8'13'0,"2"-5"1"16,11-3 13-16,0-3-23 15,-2-2 0-15,2-3 4 16,2-3 0-16,1 6-9 16,0 0 0-16,2-9 7 15,3 4 0-15,-6-4-1 16,1 4 0-16,-3 2-1 15,0 8 0-15,0 5-1 16,0-2 0-16,0 10-1 0,3 14 1 16,-1 7-1-1,4-5 0-15,2 5 0 0,-3 4 0 16,0-1 0-16,0 0 0 16,1 2-1-16,-6-7 1 15,0-5-1-15,-6-9 1 16,4-2-1-16,-1-6 1 15,1-10-1-15,-1-7 0 16,0-12 0-16,1-10 0 16,-1 2-1-16,-5-7 1 15,3-11-1-15,-1-3 1 0,1 9-1 16,-3 4 0-16,6 6-1 16,-1 11 1-16,0 2-2 15,1 8 1-15,2 3 0 16,0 10 0-16,2 16 0 15,1 11 0-15,0 2 1 16,-1 9 0-16,1 2 0 16,-3 2 1-16,0 1 0 15,-3-14 1-15,1-2-1 16,-1-11 1-16,0 0-1 16,3-5 1-16,3-13-1 15,2-14 0-15,3-7 0 16,-3-14 0-16,-2 3-1 15,0-11 1-15,-3-13-1 16,-3 6 1-16,0 4-1 16,1 12 0-16,-1 4-1 0,-5 9 1 15,3 12-1-15,0 14 0 16,-1 13 0-16,1 1 0 16,2 1 0-16,3 6 0 15,3 3 0-15,2 0 1 16,1 0-7-16,-1-1 0 15,0 4-12-15,6-1 1 16,-3-13-3-16,-3-7 0 16</inkml:trace>
  <inkml:trace contextRef="#ctx0" brushRef="#br0" timeOffset="108754.2585">14118 15954 33 0,'-10'3'16'0,"-17"-11"-7"0,17 3 24 15,-1-3-28-15,-5 0 1 16,3 0 3-16,-3-3 0 16,0-2-11-16,6 3 1 15,2 2 8-15,2-3 0 16,12 0-3-16,7 6 0 0,13 5-2 16,9 5 0-16,-4 9-1 15,1 2 0-15,3 7-1 16,-4-1 1-16,-4 1 0 15,-3 4 0-15,-9-1 0 16,-9 1 0 0,-19 7 1-1,-6-7 0-15,-5-6 0 16,-2-5 0-16,-6-6-1 16,8-2 0-16,6-5-1 15,4-6 1-15,12-5-2 16,10-2 0-16,10-4 0 15,3-4 0-15,8-1 0 16,11-2 0-16,8-3 0 16,-1-2 1-16,1-3 0 15,-3 5 0-15,-5-2 0 0,-9 4 0 16,-7-1 0-16,-10 7 1 16,-12 0-1-16,-7 5 1 15,-6 6-1-15,-5 5 1 16,-7 5-1-16,-4 6 0 15,-10 2 0-15,3 11 0 16,2 0-1-16,3-1 1 16,10 4 0-16,6-1 0 15,10 1 0-15,9-1 0 16,12 1 0-16,9-9 0 16,4-2 0-16,4-3 1 0,2-5-1 15,3 0 1-15,-3-2-13 16,-3 2 0-16,6-3-7 15,-24 3 1-15</inkml:trace>
  <inkml:trace contextRef="#ctx0" brushRef="#br0" timeOffset="123816.9474">9504 14780 38 0,'0'-16'19'0,"8"-3"-9"0,-6 11 20 15,4-5-25-15,-1-3 0 16,3-2 3-16,-5-1 0 15,5 1-10-15,5 4 0 16,-8 6 7-16,0-2 0 16,6 5-1-16,-11 13 0 0,3 15-1 15,-3 6 0-15,5 19 0 16,-5 10 0-16,0 3 0 16,0 0 0-16,0 2-1 15,2-2 0-15,4-13 0 16,2-3 0-16,-6-3 0 15,4-2 0-15,-6-6-1 16,2-7 0-16,-2-3-6 16,0-9 1-16,3 4-12 15,5-6 0-15,-5-2-6 16,2 5 1-16</inkml:trace>
  <inkml:trace contextRef="#ctx0" brushRef="#br0" timeOffset="124348.1928">9427 15624 39 0,'3'-22'19'0,"2"-1"-17"0,-5 17 27 15,0 6-28-15,3 0 1 16,2 3 3-16,-5 5 1 16,0 16-6-16,3-3 1 0,-3 8 4 15,5 11 1-15,-5 5-2 16,3 8 1-16,2-6-2 16,0-12 0-16,0-1-1 15,9-10 0-15,-1-11-2 16,-3-5 1-16,4-13 0 15,7-11 0-15,-3-5 0 16,4-11 0-16,-1-5 0 16,0 13 0-16,-5-2-1 15,0 2 1-15,-8 3 0 16,5 5 0-16,-3 3-2 16,4 5 0-16,1 8 2 15,-1 8 0-15,2-3 0 16,-8 16 1-16,5 8 1 15,-5 13 0-15,-6-5 1 16,4-2 0-16,-6-3-2 0,8-6 1 16,-8-5-1-16,2-8 1 15,4-2-2-15,-6-8 1 16,0-3-11-16,2-6 0 16,3-9-11-16,-10-9 1 15</inkml:trace>
  <inkml:trace contextRef="#ctx0" brushRef="#br0" timeOffset="125848.2106">9255 12785 29 0,'-5'-37'14'0,"5"21"-3"16,0 13 14-16,0 3-22 16,0 0 0-16,5-5 3 15,-5 13 1-15,3 18-7 16,5 17 0-16,-3 15 6 15,-2 11 1-15,-3 10-2 16,0 3 0-16,0 0-2 16,0-5 1-16,2-6-2 15,6-7 0-15,0-17-5 0,0-10 1 16,11-13-8-16,2-13 0 16,3-9-7-16,2-7 1 15</inkml:trace>
  <inkml:trace contextRef="#ctx0" brushRef="#br0" timeOffset="127020.082">9559 13380 26 0,'-2'8'13'0,"4"21"-4"0,1-26 13 16,2-1-19-16,6-2 0 0,-8-8 2 16,4 0 1-16,7-7-8 15,-4-9 1-15,4-5 4 16,-1-3 1-16,3-5-1 15,-11 0 0-15,3 0-1 16,-8 2 0-16,-8 4 0 16,3 7 0-16,-3 5-1 15,-8 9 1-15,8 7-1 16,-5 11 0-16,-1 11 0 16,4 2 0-16,5 8 0 15,2 5 0-15,11-2 0 16,0-3 1-16,8-5-1 15,5-8 0-15,-3-3 0 16,9-10 0-16,-3-11 0 16,-3-3 0-16,3-5 0 15,-9-2 0-15,-1 2-1 0,2 3 1 32,5 2-1-32,-3 8 0 15,3 3-1-15,-5 6 0 16,0 2 0-16,-3 0 1 15,1-1-1-15,-6 1 1 16,-6-2 0-16,4-4 1 16,-6-2 0-16,0 0 0 15,0-5-1-15,-6 0 1 16,4-1-1-16,-12 4 1 16,1 2-2-16,3 5 1 0,-4 6-1 15,6 7 1-15,3 3-1 16,5-2 1-16,11 2-1 15,-1-2 0-15,11-6 1 16,3-5 0-16,-3-8 0 16,1 0 1-16,1-6-1 15,1-9 1-15,5-9-1 16,-8-5 1-16,-2 5 0 16,-6-8 0-16,3 0-1 15,-11-2 0-15,-5-6 0 16,0-2 1-16,-5 2-1 15,-3 3 1-15,-8 8-1 16,8 5 0-16,0 6-1 16,0 5 1-16,3 7-1 15,-3 9 1-15,3 10-1 16,5 11 0-16,0 10 0 0,0 3 0 16,5 14 0-16,3 2 1 15,-3-8-1-15,11 5 1 16,0-5 0-16,8-6 1 15,0-4-1-15,5-14 1 16,-5-8 0-16,2-10 0 16,-10-8 0-16,8-3 0 15,-8-3 0-15,0-5 0 16,-3-5 0-16,-8-5 1 16,-2-1-2-16,-6 9 1 15,-2 2-1-15,2 5 1 0,-7 3-1 16,-1 0 0-16,3 6-1 15,0 7 0-15,3 6 0 16,2 2 0-16,3 3 0 16,3-3 1-16,10-3 0 15,-2-2 0-15,10-2 0 16,3-1 0-16,2-2 0 16,-2-1 1-16,0 4-1 15,-3-1 0-15,0 3 0 16,-2 0 0-16,2-3 0 15,-8 0 0-15,-2 1 0 16,2-4 0-16,-5 1 1 16,-6-6 0-16,4-2 1 15,-6 0 0-15,5-3 0 16,-2-3 0-16,5 1 0 16,0 2 0-16,-1-3-1 0,7 3 0 15,7 0-11-15,-5-2 1 16,5-1-8-16,-5 3 0 15,0-3-1-15,-8-4 0 16</inkml:trace>
  <inkml:trace contextRef="#ctx0" brushRef="#br0" timeOffset="139895.2429">9541 14745 20 0,'0'0'10'0,"0"-5"-4"0,0 5 10 0,0-5-15 15,3-1 1-15,2 1 1 16,-3 0 1-16,4-1-5 16,-6 1 1-16,0 5 2 15,0 0 1-15,0 0-1 16,0 0 0-16,2 0-1 16,1 3 0-16,2-3 0 15,6 0 1-15,-8 0 0 16,4 0 0-16,7 0 0 15,-6 0 0-15,5 0-1 16,-3 2 1-16,6-2-1 16,-2 3 0-16,7 0-1 15,-5-1 1-15,5 1-1 16,-5 0 0-16,2-1 0 16,1 1 0-16,5-3 0 15,5 0 1-15,-6 0-1 0,9 0 1 16,-5 0-1-16,-1 0 0 15,1 3 0-15,4-1 1 16,1 1-1-16,2 0 0 16,-2-1 0-16,5 1 0 15,0 0 0-15,0-1 0 16,3 3 0-16,5-2 0 16,-5 0 0-16,5-3 0 15,5 2 0-15,5 1 1 16,-2 0-1-16,-2 2 1 15,10 0 0-15,-1 1 0 0,-9-1-1 16,-4 0 0-16,4 3 0 16,-4-3 0-16,6 1 0 15,0-1 1-15,-3 0-1 16,-2 3 0-16,5 0 0 16,-3-5 0-16,3-1 0 15,5 1 0-15,-2 0 0 16,13-1 0-16,-3 1 0 15,3-3 0-15,-9 0 0 16,4-3 0-16,-1 3 0 16,6-2 0-16,3 2-1 15,-4 0 1-15,4 2 0 16,-6-2 0-16,-5 3 0 16,5-3 0-16,0 3 0 15,-2-1 1-15,-9 1-1 0,6 0 0 16,-5 2 0-16,-1-2 0 15,-2-3 0-15,-3 2 0 16,6-2 0-16,-1 3 0 16,4-1 0-16,-6 4 0 15,2-4 0-15,3 1 0 16,-7 0 0-16,-1-3 1 16,-5 2-1-16,0 1 0 15,-3 0 0-15,-5-1 0 16,0 1 0-16,-8-3 0 15,-2 3 0-15,-3-1 0 0,-6-2 0 16,1 3 0-16,-6-1 0 16,3 1 1-16,-3 0-1 15,3-1 0-15,0 1-1 16,-6 0 1-16,6-1 0 16,-8-2 1-16,3 0-1 15,-6 0 1-15,0 3-1 16,1 0 0-16,2-3-7 15,0 0 1-15,2-8-6 16,3 0 0-16</inkml:trace>
  <inkml:trace contextRef="#ctx0" brushRef="#br0" timeOffset="140426.5284">13340 14970 18 0,'-2'0'9'15,"4"-10"-2"-15,1 4 4 0,2 4-10 16,3-1 1-16,5-2 2 16,6-1 0-16,5 1-4 15,5 0 1-15,11 5 2 16,7 0 1-16,3 0-2 15,3 2 0-15,6 1-1 16,4 0 1-16,3 2-2 16,0 0 0-16,-5-2 0 15,0 0 1-15,-11-1 0 16,-5-2 0-16,-8 0 0 16,0 0 0-16,-10 0 0 15,-3 0 1-15,-6-2-1 16,-5 2 1-16,1 0-1 0,-6-3 0 15,-3 3-4-15,3 0 1 16,-3-3-8-16,0-2 0 16,6 0 0-16,-3-1 0 15</inkml:trace>
  <inkml:trace contextRef="#ctx0" brushRef="#br0" timeOffset="140848.3815">14086 14745 23 0,'-23'-13'11'0,"7"0"-10"16,13 10 21-16,0 3-19 16,1 3 0-16,2-1 1 15,5 4 1-15,8-1-7 16,8 8 1-16,3 0 3 15,5 1 0-15,11 7-1 16,0 0 0-16,5-2-1 16,0-1 0-16,-6 3 0 15,-2-2 1-15,-2-3-1 16,-14-3 1-16,-10-3 1 16,-6 1 0-16,-8 0 2 15,-7-1 0-15,-12 3 1 16,-7 3 0-16,-2-2 1 15,2-1 0-15,-1-5-2 0,7-3 1 16,1 0-2-16,7 1 0 16,4-4-2-16,0 1 1 15,3 2-2-15,3-5 1 16,0 5-9-16,0-2 0 16,10 0-8-16,3-14 0 15</inkml:trace>
  <inkml:trace contextRef="#ctx0" brushRef="#br0" timeOffset="142442.1498">12266 14338 23 0,'-8'0'11'0,"21"-6"-4"16,-5 1 4-16,3-3-10 16,-3 0 0-16,0-5 0 15,10-3 1-15,-2-2-3 16,3-3 1-16,-1-3 2 16,1 3 0-16,-6 2 1 15,-5 0 0-15,-5 1 1 16,-6-3 0-16,-2 0 0 15,-9 2 1-15,1 3-1 16,-8 3 1-16,-3 2-2 16,-2 6 1-16,-6 0-1 15,-2 7 0-15,2 6-1 0,3 11 0 16,-3-6-1-16,11 6 0 16,2 7-1-16,11 1 1 15,8-1-1-15,8-2 1 16,11-6-1-16,10-4 1 15,8-6 0-15,-3-3 0 16,3-5 0-16,-2-5 0 16,-3-1 0-16,-11-2 1 15,-3 0-1-15,-5 0 0 16,-7 1-1-16,-9 1 1 0,-5 9-1 16,-5 5 0-16,-8 5 0 15,-3 3 0-15,-8 13-1 16,-10 8 1-16,10 11-1 15,-5 5 1-15,5-6-1 16,6 6 0-16,7 5 1 16,11-7 0-16,8-6 0 15,3-6 0-15,5-4 1 16,8-6 0-16,-3-8 0 16,3-10 0-16,5-6 0 15,-2-8 1-15,-6-5-1 16,-5-2 1-16,0-6-1 15,-3-8 1-15,-5-2-1 16,-5 2 0-16,-6-8 0 16,-2-2 0-16,-3 2-1 0,3 5 0 15,-3 1-1-15,8 10 1 16,-3 5-2-16,9 6 0 16,7 5 0-16,11 5 1 15,10 6 0-15,6-6 0 16,5 1 0-16,8-6 1 15,3 0-5-15,-3-3 0 16,-6 6-9-16,-1-3 0 16,6-14-2-16,-9-1 0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7200" units="cm"/>
          <inkml:channel name="Y" type="integer" max="96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28058" units="1/cm"/>
          <inkml:channelProperty channel="Y" name="resolution" value="377.9527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04T02:31:15.4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13589 1106 21 0,'-21'-16'10'0,"16"-26"-2"0,5 34 10 15,2-16-14-15,3 0 0 16,6-10 2-16,-3 7 0 15,3 1-7-15,-3 2 0 16,-3 3 5-16,5 5 1 16,-4 5-3-16,-1 6 0 15,0 10 0-15,3 3 0 0,-13 11-2 16,2 15 1-16,1 14-1 16,-1 26 1-16,-5 11-1 15,-8 13 1-15,0 21 0 16,6 0 1-16,-4 5-1 15,7 8 1-15,-1 11 0 16,-3-8 0-16,11 5-1 16,11 6 1-16,-6-1-2 15,0-2 1-15,8 3-1 16,-5-1 1-16,-5-7-1 16,2-1 1-16,3 1-1 15,-2-3 1-15,-1 0-1 16,5-3 0-16,-2-2 0 15,-2-8 0-15,4-3 0 16,1-6 0-16,-3-1 0 0,5-9 0 16,-5-13 0-16,0-6 0 15,-3-10 0-15,3-10 0 16,5-14 0-16,1-2 1 16,1-6-1-16,4-7 1 15,-3-4-1-15,2-4 0 16,3-6 0-16,3-3 1 15,0-4-1-15,3-4 0 16,7-4-1-16,0-4 1 16,11-4 0-16,-2-4 0 15,4-2 0-15,6 3 0 0,11 2 0 16,2 1 0-16,11-1 0 16,-6 3 0-16,3 0-1 15,8 3 1-15,11 2 0 16,2-2 0-16,6-1-1 15,10 4 1-15,8-4 0 16,-6 1 0-16,12-3 0 16,-1 0 0-1,83 5 0 1,-22 6 0-16,-29-1 0 16,-3 1 1-16,-15-6-1 15,-1 1 1-15,-12-4 0 16,-9-4 0-16,1-1-1 15,-9-2 1-15,1-1-1 16,-17-4 1-16,-4 2-1 16,-9-5 1-16,3 2-1 15,-8-5 1-15,-13 6-1 0,-3-4 1 16,-8 1-1-16,-2-5 1 16,-11-1 0-16,0-5 0 15,-8 3-1-15,0-5 1 16,-8-9-1-16,-2-2 1 15,-3-3-1-15,-8-5 1 16,0-5-1-16,0-8 0 16,-3-5 0-16,0-6 0 15,1-3 0-15,-1-10 0 0,-3-2 0 16,-2 7 0-16,3-10 0 16,-3-1 0-16,0 1 0 15,-3 0 0-15,3 2 0 16,0 6 0-16,-2-9 0 15,-3 6 1-15,2-2-1 16,0-6 0-16,1 0 0 16,4-3 0-16,-4-2 0 15,2 2 0-15,0-2 0 16,2 2 0-16,1 3 0 16,-3 0 0-16,3-7 0 15,-3 9 0-15,5 4 0 16,-5-1 0-16,2 3-1 15,-2-8 1-15,0 5 0 16,0 3 0-16,3 0 0 16,0 0 0-16,-1 8 0 15,-2 3 0-15,3-3 0 16,-3 13 0-16,3 0 0 0,-3 0 0 16,2 8 0-16,4 3 0 15,-4 2 0-15,1 3 0 16,0 8 0-16,-3-5 1 15,-3 10-1-15,0 8 0 16,1-2 0-16,-4 7 0 16,1 3 0-16,-3 3 0 15,-5 5 0-15,2 0 0 16,-5 0 0-16,-2 0 0 16,-1 3 0-16,-2-3 1 0,-5 0-1 15,-3 0 0-15,0 0 0 16,-6 0 0-16,-5 8 0 15,-2-5 1-15,5 5-2 16,-11 5 1-16,-10-5 0 16,0 8 0-16,-11-5 0 15,-2 5 0-15,5 5 0 16,-8-7 0-16,-6 1 0 16,-4 1 1-16,-6-5-1 15,10 2 0-15,-7 3 0 16,-3-5 0-16,-11 2 0 15,4 3 0-15,4 0 0 16,-8 0 0-16,1 0 0 16,-9 5 0-16,11-5-1 15,1 5 1-15,-4-5 0 0,-2 0 0 16,0 0 0-16,15-5 0 16,-4-3 0-16,-4-3 0 15,7 3 0-15,-1-8 0 16,8 0 0-16,7 3 0 15,-4-3-1-15,2 5 0 16,3-2 0-16,3-3 1 16,-1 8-1-16,6 0 1 15,8 0-1-15,0 0 1 16,5-5 0-16,-3 2 1 16,1 3-1-16,7 0 0 0,1 0 0 15,-1 3 0-15,0-3 0 16,1 5 0-16,7-2-1 15,3 7 1-15,10-2 0 16,4 0 0-16,1 0 0 16,4 0 0-16,5 0-1 15,0 5 0-15,5-5 0 16,2 0 1-16,6 3-4 16,0-3 1-16,0 5-11 15,8 0 0-15,8-13-1 16,0-8 1-16</inkml:trace>
  <inkml:trace contextRef="#ctx0" brushRef="#br0" timeOffset="1703.1284">13975 1188 23 0,'-2'-13'11'0,"-9"-16"-5"16,11 26 11-16,-3-5-16 15,1 0 1-15,-4-2 2 16,4-1 0-16,-1-2-4 16,-2 2 1-16,2-2 2 15,-2-3 1-15,-6 8-1 16,3 3 1-16,-5 2-2 16,3 11 1-16,-6 0-2 0,3 8 1 15,-3-3-1-15,0 11 1 16,5 5-1-16,-2 8 0 15,2 3-1-15,-2 13 1 16,3 0-1-16,-1 5 0 16,3 11 0-16,3 5 0 15,-1 2 0-15,-1-1 0 16,4 9 0-16,0-10 0 31,-5 59-1-31,-2-14 1 16,2-16 0-16,2-3 0 0,6-4-1 15,-2-4 1-15,2-2 0 16,0-5 0-16,0-6 0 16,0 6 0-16,2-6 0 15,1-2 1-15,0 2 0 16,-3 1 0-16,0-4 0 16,2 4 1-16,1 4-1 15,-3-4 1-15,3 7-1 16,-3 0 0-16,0-4-1 15,2 6 0-15,-2-4 0 16,6 5 1-16,-6-8-1 16,2-3 1-16,4-12 0 15,2 7 0-15,5-8-1 16,0-3 1-16,5 1 0 16,1-1 0-16,0-10-1 15,-4-2 0-15,7-4 0 0,-1-2 1 16,0-3-1-16,0-7 1 15,0-14-1-15,3 3 0 16,3-6 0-16,-6 4 1 16,0-9-1-16,-5-5 1 15,2-11-1-15,-2 0 1 16,-3-7 0-16,3-14 0 16,-3-8-1-16,-2-21 1 15,-3-10 0-15,3-9 0 16,-9-12-1-16,3-22 0 0,-2-8 0 15,0-8 1-15,2-2-2 16,-5-6 1-16,3 1 0 16,2-6 0-16,3 5 0 15,0-5 0-15,-3 6 0 16,3 2 0-16,-3 5 0 16,-5 3 0-16,0 5-1 15,0 3 1-15,6 2 0 16,-6 4 0-16,0-1 0 15,0 5 0-15,2-5 0 16,1 9 0-16,0-4 0 16,-3 3 0-16,0 8 0 15,0 3 0-15,2 7 0 16,-4 6 0-16,-1 8 0 16,-8-3 0-16,3 9 0 0,1 7 1 15,-9 8-1 1,-3 5 0-16,-2 3 0 0,-3 3 0 15,6 7 0-15,-4 6 0 16,4 5-1-16,2 0 0 16,5-2-8-16,1 7 1 15,7-5-7-15,3-5 0 16</inkml:trace>
  <inkml:trace contextRef="#ctx0" brushRef="#br0" timeOffset="2812.5354">14769 1286 25 0,'-13'-8'12'0,"-8"-13"-5"0,15 13 9 15,1 0-14-15,-6 0 0 0,4-11 2 16,-1 4 0-16,-3 4-4 16,3-5 0-16,0 6 4 15,0 7 1-15,6 11-2 16,-4 0 0-16,-2 8 0 16,-2 7 0-16,-1 12-2 15,-7 10 0-15,-4 2-1 16,-1 12 1-16,-1 17-1 15,0 9 0-15,-2 10-1 16,-1 3 1-16,1 21-1 16,-6 3 1-16,0 5 0 15,6 0 0-15,-1-3 0 16,1 6 1-16,2-6 0 16,5 11 0-16,4-8 0 15,4-2 1-15,0-9-1 16,3 8 1-16,3 3-1 0,3-5 0 15,-6-11-1-15,5-2 0 16,0 7 0-16,3-5 0 16,0 0 0-16,3-15 0 15,8 1-1-15,-4-4 1 16,7-3 0-16,-1-3 0 16,5-5 0-16,4-18 1 15,-1-1-1-15,3-2 0 16,-1-13 0-16,1-8 1 15,8-14-1-15,0-10 1 16,5-16-1-16,-3-8 1 0,3-19 0 16,-2-15 0-16,7-21 0 15,0-17 0-15,1-20-1 16,-4-17 1-16,4-4 0 16,-1-14 0-16,0-11-1 15,-5-7 1-15,3-1-1 16,-6 1 1-16,-2-6-1 15,-8 14 0-15,-8-12 0 16,0 12 0-16,-8-6 0 16,2 3 0-16,-10-6 0 15,-5 6 0-15,-3 11 0 16,0-6 0-16,-10 11-1 16,-1 7 1-16,3 14-1 15,-5 11 1-15,2 10-1 16,1 8 1-16,2 5 0 15,-2 13 0-15,-1 11-1 0,1 14 0 16,2-1-5-16,-3 6 0 16,3 5-8-16,3 2 0 15</inkml:trace>
  <inkml:trace contextRef="#ctx0" brushRef="#br0" timeOffset="3656.2706">15404 1127 25 0,'-16'0'12'0,"3"-10"-8"16,10 10 10-16,-2 0-12 15,0 5 1-15,-6 3 1 16,1 13 1-16,-6 8-6 15,0 16 0-15,0 8 4 0,-5 16 1 16,0 7-2-16,-1 20 0 16,1 2-1-16,0 15 0 15,8 9 0-15,-3-3 0 16,0 8-1-16,0 19 1 16,-8-3 0-16,-2 7 0 15,2 4 0-15,-5 2 1 16,5 8-1-16,0-5 0 15,6 10 0-15,-3 0 0 16,0-2 0-16,2 2 0 0,3-7 0 16,6-6 0-16,2 0 1 15,2-24 0-15,12-2 0 16,2-19 1-16,10-10-1 16,9-11 0-16,2-24-1 15,8-13 1-15,-8-24-1 16,5-19 0-16,6-18-1 15,2-18 1-15,3-16-1 16,3-14 1-16,2-18-1 16,0-21 1-16,1-9-1 15,-4-17 1-15,-4-14-3 16,-6-16 1-16,2-13-2 16,-4-11 1-16,2 1 0 15,-8-1 0-15,0-5-1 16,-8-5 1-16,-2 5 1 15,-3 0 0-15,-9 0 1 16,-4 3 0-16,0 8 0 0,-6 2 0 16,-2 11-1-16,0 13 1 15,-6 16 0-15,0 11 0 16,-5 12 0-16,-2 20 0 16,-1 10-1-16,4 13 1 15,1 8-4-15,4 16 1 16,-6 5-9-16,3 6 1 15,-1 7-1-15,4 3 0 16</inkml:trace>
  <inkml:trace contextRef="#ctx0" brushRef="#br0" timeOffset="4453.181">16110 1151 10 0,'-10'-16'5'0,"-3"3"-3"0,7 13 4 16,4 0-2-16,-6 5 1 16,2 11 2-16,1 8 0 15,3 5-8-15,-1 16 0 16,-8 3 5-16,3 18 1 31,-15 84-2-31,-4 4 1 16,-2 15-2-16,-3 3 1 0,3 3-1 15,-3 2 1-15,1 11-1 16,2 8 1-16,2-11-1 16,9 3 0-16,4 0 0 15,4-3 1-15,4-8-2 16,6-2 1-16,6-9 0 15,4-9 0-15,1-15 0 16,7-12 1-16,4-21-1 16,1-17 0-16,9-7 0 15,3-11 0-15,-1-21-1 16,-2-11 1-16,5-13-2 16,2-15 1-16,-2-17 0 15,8-10 0-15,-2-19-1 16,-6-18 1-16,3-14-1 15,-3-23 1-15,0-24-1 16,0-19 1-16,-8-13-1 0,0-16 0 16,-5-7 0-16,-6-9 0 15,-7-10-1-15,-1-6 1 16,-2-4-1-16,-2-1 1 16,2 0 0-16,-6 0 0 15,-4 8 0-15,-6 14 0 16,-6-4 0-16,-2 17 0 15,3 5 0-15,-8 10 0 16,0 14-1-16,0 16 1 16,-3 10-2-16,-3 8 1 15,-2 19-6-15,-2 18 1 0,2 13-8 16,2 19 1-16</inkml:trace>
  <inkml:trace contextRef="#ctx0" brushRef="#br0" timeOffset="26402.9911">3143 7575 35 0,'-10'8'17'0,"12"-13"-9"0,1-1 17 32,10-7-23-32,-2-3 1 15,-1-5 1-15,-2-5 1 16,-2 2-6-16,-6-5 1 15,-11-14 3 1,-5 6 1-16,0 6-2 16,-2 4 0-16,-6 9-1 15,-3 4 1-15,-7 6-1 16,0 11 0-16,-1 13 0 16,1 10 0-16,7 6 0 15,1 13 1-15,5-5 0 16,5 5 0-16,11 5-1 15,5-10 0-15,2-1 0 16,11-4 0-16,3-9-1 16,8-10 1-16,3-11 0 15,2-5 1-15,-3-7-1 16,-2-9 0-16,0-5 0 16,0-1 1-16,-3-7-1 0,-5 0 1 15,-3-3-1-15,-5-5 1 16,-3 0-1-16,-5 3 0 15,0 2 0-15,-3 6 0 16,1 5-1-16,-1 13 0 16,1 10-1-16,-1 11 1 15,0 11-1-15,1 8 0 16,2 0 0-16,0 2 1 16,5 3 0-16,3 0 0 15,8-8 0-15,5-5 1 16,3-11 0-16,2-7 1 0,1-9 0 15,-4-5 0-15,4-2-1 16,5-9 1-16,-3-7-1 16,-5-4 1-16,-9-7-1 15,1-2 1-15,-5-4-2 16,-3 9 1-16,-6 5-1 16,4 5 1-16,-4 8-2 15,1 6 1-15,-3 10-1 16,3 15 0-16,2 7 0 15,-5 7 1-15,0 5-1 16,-5 1 1-16,2-6 1 16,0 0 0-16,-2-3 1 15,2-2 0-15,3-8 0 16,0-3 1-16,3-8-1 16,5-7 0-16,3-6-1 15,2-8 1-15,0-10-2 0,0-9 1 16,1-7-1-16,-4-1 1 15,3 12-2-15,-2 7 1 16,2 3 0-16,-2 10 0 16,-1 11-1-16,-2 11 1 15,3 5 0-15,-3 5 0 16,0 0 0-16,5-3 0 16,0 1 0-16,6-1 1 15,2-2-8-15,-5-2 1 16,21-4-9-16,5-2 1 15,6-8-7-15,-3-3 0 0,-3-2-1 16,-5 0 1-16</inkml:trace>
  <inkml:trace contextRef="#ctx0" brushRef="#br0" timeOffset="26965.4992">4146 7400 37 0,'13'-15'18'0,"6"-15"-20"16,-14 20 38-16,3-3-34 15,-5-6 0-15,-1 3 3 16,-2 0 0-16,-5 0-5 15,-6-5 0-15,-2 5 4 16,-8 3 1-16,-3 5-1 16,-8 6 1-1,-15 12-3 1,-1 14 1-16,6 10-1 16,2 1 0-16,11-1-2 15,8 3 1-15,10 3-2 16,17-14 1-16,4-2 0 0,11-5 1 15,1-3 0-15,1-3 0 16,6-13 0-16,3-11 1 16,3-5-2-16,-4-2 0 15,-4-9-2-15,-3-2 0 16,-3-8-2-16,-3 0 0 16,-2-5-2-16,-5-3 0 15,-6 0 1-15,-2-3 1 16,2-2 1-16,-10-3 0 15,2 5 1-15,-2 6 1 0,-1 8 0 16,1 10 1-16,-3 13-1 16,0 11 1-16,0 11 2 15,0 13 1-15,0 7 1 16,3 17 1-16,3 5 1 16,4 13 1-16,6 3 1 15,0 0 0-15,3-6-3 16,-1-12 0-16,1-7-1 15,-3-4 0-15,0-8-2 16,0-3 0-16,-3-8-1 16,0-5 1-16,-2-5-6 15,0-6 0-15,4-5-14 16,7-3 1-16,4-13-3 16,1-7 1-16</inkml:trace>
  <inkml:trace contextRef="#ctx0" brushRef="#br0" timeOffset="27340.5021">4815 7234 20 0,'-13'-6'10'0,"11"12"8"16,2-1 7-16,0 8-21 15,-3 11 1-15,3 5 5 16,3 0 0-16,-3 0-12 15,0 3 0-15,0-5 8 16,0-6 0-16,2-3-2 16,-2-7 1-16,8-9-4 15,-3-7 0-15,3-8-10 16,-2-6 0-16,4-10-6 16,1-5 1-16</inkml:trace>
  <inkml:trace contextRef="#ctx0" brushRef="#br0" timeOffset="27481.1054">4802 7011 41 0,'-32'-13'20'0,"-7"19"-16"0,33-1 30 16,1 0-33-16,3-2 1 15,2 2-1-15,5-5 1 16,13 3-11-16,6-3 1 16,3 2-4-16,4-2 0 15</inkml:trace>
  <inkml:trace contextRef="#ctx0" brushRef="#br0" timeOffset="27777.986">5006 7123 29 0,'-5'26'14'0,"5"30"3"0,2-46 18 0,-2 9-30 15,3 7 0-15,0-5 2 16,-1 0 1-16,1-5-10 16,-1-2 0-16,-2-6 7 15,0-6 0-15,0-7-3 16,3-8 1-16,5-6-2 15,0-2 1-15,5-8-2 16,0 5 1-16,6 3-2 16,2 8 1-16,-8 5-1 15,3 10 0-15,0 6 0 16,-5 3 1-16,2 7 1 16,-2 1 1-16,-1-1-1 15,-2-2 1-15,3-2 0 16,5-7 1-16,2-7-10 15,3-7 0-15,0-4-11 0,8-2 1 16</inkml:trace>
  <inkml:trace contextRef="#ctx0" brushRef="#br0" timeOffset="28246.7103">5572 7115 31 0,'-5'0'15'0,"18"-6"-1"0,-8 4 10 15,9-9-23-15,1-5 0 16,7-2 0-16,1-6 1 0,1-3-3 16,-3-2 1-16,-2 0 1 15,-8 0 0-15,-4-5 0 16,-1 2 0-16,-9 0-1 16,-7 0 1-16,-6 1 0 15,-6-1 0-15,-4 11-1 16,-8 5 0-16,-1 0 0 15,-4 8 1-15,1 8 0 16,4 8 1-16,5 8 0 16,0 2 1-16,2 9 1 15,6 7 0-15,8 6-1 16,5 5 1-16,5 5-2 16,3 8 1-16,3 6-1 15,2 10 1-15,9 0 0 16,-4 3 0-16,-2-8 0 15,0-3 1-15,-3-3-1 16,-2-2 1-16,-3-3-2 0,0-7 1 16,0-9-2-16,0-8 1 15,-3-5-2-15,1-10 1 16,-1-11-9-16,-5-13 0 16,5-6-11-16,3-7 0 15,3-9-1-15,-3-7 0 16</inkml:trace>
  <inkml:trace contextRef="#ctx0" brushRef="#br0" timeOffset="28387.3903">5136 7220 40 0,'-27'-23'20'0,"22"-6"-15"0,7 21 39 0,6-3-44 16,8 0 1-16,8 4 1 15,5 1 0-15,11 4-6 16,-6-1 1-16,14 0-11 15,7 6 1-15</inkml:trace>
  <inkml:trace contextRef="#ctx0" brushRef="#br0" timeOffset="30184.2356">5755 7604 21 0,'-11'11'10'0,"8"-11"7"0,3 0 1 0,0-8-16 16,6-3 0-16,-4 1 2 15,4-6 0-15,-4-11-5 16,4-4 0-16,-6-9 3 15,0 0 0-15,-8-2 0 16,2-1 0-16,-2 4-1 16,-5 2 1-16,3 2 1 15,-6 9 0-15,5 5 0 16,-2 5 1-16,5 5 0 16,0 11 0-16,3 8 0 15,2 5 0-15,3 14 0 16,3 7 0-16,7 9-1 15,4-1 0-15,1-2 0 16,4-1 0-16,0-7-1 16,4-5 1-16,-2-12-1 0,3-4 1 15,3-11-1-15,2-8 0 16,-3-8-1-16,1-5 1 16,-1-5-1-16,-7-9 1 15,-6 3-1-15,-2-2 1 16,-6 0-1-16,-2-3 0 15,-3 5-1-15,0 5 1 16,-3 9-2-16,0 2 1 16,1 8-1-16,-1 8 0 15,-2 8 0-15,2 8 0 0,3 5-1 16,0 11 1-16,8 7 1 16,-3 1 0-16,3-3 0 15,3 3 0-15,-3-3 1 16,0-11 0-16,2-4 0 15,-2-4 1-15,-3-2 0 16,3-3 0-16,-5-5-1 16,2 0 1-16,-2-11-1 15,2-7 1-15,-2-9-1 16,2-5 0-16,-2-5 0 16,-1-10 0-16,1 2-1 15,0 0 1-15,-3 0-1 16,2 2 0-16,-2 3 0 15,0 6 1-15,0 5-2 16,0 5 1-16,0 3-1 16,0 2 1-16,0 6-1 0,0 5 1 15,0 5-1-15,3 6 1 16,0 5 0-16,2 2 0 16,0 14 0-16,3 2 1 15,5 3 0-15,1 0 0 16,2 0 0-16,2 3 0 15,-5-6 0-15,6-7 1 16,-3-6-1-16,-3-2 0 16,3-4 0-16,-6-4 0 15,4-3 0-15,-6-3 0 16,5-2 0-16,-5 0 0 0,2-9 0 16,-2-4 0-16,0-9-1 15,3-10 1-15,-6-5-1 16,-2-9 1-16,-1 6-1 15,-2 3 1-15,0 2-1 16,0 8 0-16,0 6-1 16,0 5 1-16,0 13 0 15,0 0 0-15,11 18-1 16,-6 3 1-16,6 6 0 16,5 2 0-1,13 5 0 1,0-10 0-16,3-5 0 15,-3-9 1-15,0-7-1 16,-5-9 1-16,-1-7-1 16,-1-11 1-16,-4-10-1 15,1-6 1-15,-9-7-1 0,3-4 1 16,-2-7-1-16,-3-3 1 16,-3-2-1-16,-2 2 0 15,-6 16 0-15,-5 5 0 16,0 11 0-16,0 8 0 15,-2 5-1-15,-1 8 1 16,1 16-1-16,2 11 1 16,8 10-1-16,2 11 1 15,4 5-1-15,4 13 1 16,1 5-1-16,7 9 1 0,4-4 0 16,-9 1 1-16,5-8-1 15,4-19 0-15,7-5 0 16,5-7 0-16,0-12 1 15,6-2 0-15,2-13-1 16,-2-9 1-16,2-7-1 16,-2-5 1-16,-8-12-1 15,-6-9 1-15,-4 2-1 16,-7-6 1-16,-9 1-1 16,-4 2 1-16,-7 6-1 15,-11 2 1-15,-8 6-1 16,-2 10 0-16,-6 11-1 15,-2-1 1-15,5 12-1 16,7 4 0-16,15 9 0 16,9 2 0-16,9-3 0 15,13 4 1-15,10-1 0 16,3-5 0-16,-3-6 0 0,-7-2 0 16,-1-5 0-16,-5-11 0 15,-2 3-5-15,-3-6 0 16,-3-2-6-16,-8-3 1 15,-2-5-9-15,-3 2 1 16,3-5-4-16,-6-5 0 16,-10 0 3-16,-14 0 0 15</inkml:trace>
  <inkml:trace contextRef="#ctx0" brushRef="#br0" timeOffset="30324.9138">6824 6940 36 0,'-53'3'18'0,"45"-3"-19"0,8 0 38 0,0 0-36 16,5-3 0-16,6-2 1 15,4-1 0-15,4 1-2 16,2-3 0-16,-2 0 2 16,2 3 0-16,-3 0-7 15,-4-1 0-15,-6 1-7 16,-3 5 0-16</inkml:trace>
  <inkml:trace contextRef="#ctx0" brushRef="#br0" timeOffset="30496.8008">6276 6866 25 0,'-21'-5'12'0,"5"2"-10"0,11 3 12 16,-1 0-15-16,4 0 1 15,-1-5-13-15,3 7 0 16</inkml:trace>
  <inkml:trace contextRef="#ctx0" brushRef="#br0" timeOffset="30668.6687">5720 6988 25 0,'-26'5'12'0,"15"-16"-15"0,14 14 19 0,2-3-19 16,3 0 0-16,3 3-9 16,5-3 1-16</inkml:trace>
  <inkml:trace contextRef="#ctx0" brushRef="#br0" timeOffset="31121.7868">4413 7789 24 0,'-26'11'12'0,"31"-6"-12"0,8-7 19 15,6-4-19-15,28-4 0 16,41-1 4-16,28-7 1 16,35 10-3-16,18-3 0 15,38 8 5-15,10-7 0 0,10-1 0 16,1-2 0-16,-3-3-2 15,-30-5 1-15,-12 0-2 16,-22 5 1-16,-26 3-3 16,-31 2 0-16,-25 1 1 15,-24 4 0-15,-15 6 0 16,-24 0 0-16,-21 0-7 16,-19 3 1-16,-18 2-12 15,-9 6 1-15,-17-3-3 16,-17-3 0-16</inkml:trace>
  <inkml:trace contextRef="#ctx0" brushRef="#br0" timeOffset="31403.0504">5183 7996 21 0,'-55'10'10'0,"39"-12"-2"0,16 2 12 15,16-11-18-15,18-5 0 16,22-10 1-16,23-6 1 16,40-2-4-16,21-1 0 15,22 11 4-15,2 1 1 16,16 7-1-16,-8 5 0 16,5 1 0-16,-21-1 0 15,-18 8 0-15,-19 1 0 16,-29-1-1-16,-22 0 0 0,-15 1-1 15,-13 4 1-15,-11 4-16 16,-18 7 1-16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7200" units="cm"/>
          <inkml:channel name="Y" type="integer" max="96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28058" units="1/cm"/>
          <inkml:channelProperty channel="Y" name="resolution" value="377.9527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04T02:34:59.8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12110 4196 11 0,'5'3'5'0,"3"-11"7"0,-8 8 6 16,0 0-17-16,0 0 1 16,0 0 1-16,5 0 1 15,-2 0-4-15,2 0 0 16,1 3 3-16,2-1 1 15,-3 1-1-15,11 0 1 16,-3 2-2-16,3-2 1 16,0-1-2-16,5-2 1 15,0 0-1-15,3 0 0 16,0 0 0-16,13 0 0 0,0 0 0 16,5-2 1-16,6-4-1 15,10 6 1-15,-2 0-1 16,-1-5 1-16,11 2-1 15,3 1 0-15,0 2-1 16,5 2 0-16,0 1 0 16,0 0 0-16,8-1 0 15,-2 6 0-15,-1 3 0 16,6-1 0-16,-6-2 0 16,11-2 0-16,0-4 0 15,-3 3 0-15,6 1 0 16,-6-1 0-16,6-2 0 15,-1-1 0-15,-4 1 0 16,4 0 0-16,-7-1 0 16,5 1 1-16,-3-3-1 0,3 3 1 15,5 2-1-15,-2-2 0 16,0-3 0-16,4 0 0 16,-1 2 0-16,4 1 0 15,-7-3 0-15,5 0 0 16,8 0 0-16,-3 2 0 15,-3 1 0-15,6-3 0 16,0 3 0-16,2-1 0 16,-2 4 0-16,-10-4 0 15,4 4 0-15,6-1 0 0,-6 0 0 16,-4 1 0-16,-4-4 1 16,9 1 0-16,-3-1 1 15,2 4 0-15,-7-4-1 16,-3 1 1-16,2 0 0 15,1-1 0-15,-11 4-1 16,3-4 0-16,-11 1 0 16,-5-3 0-16,2-3 0 15,0 1 0-15,-4-4 0 16,-9 1 1-16,-8 0 0 16,-8-1 0-16,-7 1 0 15,-6 0 1-15,-13 0-11 16,-3-1 0-16,-18 6-8 15,-14-10 1-15</inkml:trace>
  <inkml:trace contextRef="#ctx0" brushRef="#br0" timeOffset="750.0085">12150 4072 26 0,'2'-21'13'0,"6"-14"-6"0,-5 25 14 16,10-3-19-16,-5-1 0 0,3 4 2 16,-6 2 0-16,0 0-5 15,-2 5 0-15,-3 3 4 16,8 11 1-16,-8 13-1 15,0 10 1-15,0 0-1 16,0 9 1-16,-3-6 0 16,3 2 1-16,-5-1-1 15,5-4 0-15,0-8-1 16,0-2 0-16,0-5 0 16,0-6 0-16,0-2-3 15,0-4 0-15,0 1-13 16,0-2 1-16,5-4-4 15,-5-2 0-15</inkml:trace>
  <inkml:trace contextRef="#ctx0" brushRef="#br0" timeOffset="1312.4626">11877 4503 22 0,'0'-21'11'0,"-3"3"-1"0,3 12 9 0,0 1-16 15,-5-3 0-15,5 3 2 16,0-1 1-16,-2 1-7 15,2 5 0-15,0 3 5 16,0 2 0-16,-6 6 0 16,-2 5 0-16,6 7-1 15,2 9 0-15,0 2 0 16,0 6 1-16,10-8-2 16,-2-3 1-16,11-3-1 15,7-2 0-15,9-8 0 16,4-5 0-16,1-9 0 15,-3 1 0-15,5-6-1 16,-2-10 1-16,-8-8 0 16,-6 2 0-16,-5 1-1 15,-10-9 1-15,-6-2-1 16,-13-5 0-16,-5 0-1 0,-8-1 1 16,-3-4-1-16,-5 4 1 15,-8 6-1-15,8 5 0 16,-6 6-1-16,6 4 0 15,3 7 0-15,2 4 1 16,6 3-3-16,4 3 0 16,1 4-12-16,18 4 0 15,11-8-2-15,0-19 1 16</inkml:trace>
  <inkml:trace contextRef="#ctx0" brushRef="#br0" timeOffset="2312.4979">18105 4694 25 0,'-5'0'12'0,"-3"-6"2"16,8 6 13-16,3-8-25 16,5-2 1-16,0-1 1 15,0-5 0-15,5-2-4 16,-3-3 0-16,4-6 4 16,-6 1 0-16,2-1-1 15,-4 4 1-15,1-4-1 16,1 9 0-16,0 2-1 0,-5 5 0 15,0 6-1-15,-1 7 0 16,1 9 0-16,5 10 0 16,-3 3 0-16,3 8 1 15,0-3-1-15,-3 3 0 16,1-3 0-16,-1 0 0 16,3-8 0-16,-6-2 1 15,-2-1-1-15,0-5 1 0,-2 1 0 16,-3-4 0-1,-9-2-1 1,-4 3 1-16,-3-3-2 16,-6-3 1-16,6 0-2 15,0 0 1-15,8 3-2 16,2 0 1-16,11 3-1 16,11-1 1-16,2 1 2 15,11-3 1-15,7 0 0 16,4-3 1-16,-9-5 0 15,1-2 0-15,-3-4-2 16,-3 1 1-16,-5-3-12 16,-9 0 0-16,4 8-9 15,-16-3 1-15,-3-15-1 16,-3-6 0-16</inkml:trace>
  <inkml:trace contextRef="#ctx0" brushRef="#br0" timeOffset="3249.9915">12798 4157 34 0,'-5'-19'17'0,"2"11"-10"0,3 8 17 15,0 0-23-15,0 0 0 16,0 5 2-16,0 1 1 0,0 7-3 15,0 3 0-15,-5 8 3 16,2-6 0-16,0-2 0 16,1 3 0-16,-4-4-1 15,1-1 0-15,-5-4-1 16,4-4 0-16,-2-4 0 16,0-4 0-16,6-4-1 15,-1 1 0-15,3-3-1 16,0 3 1-16,0-1-2 15,0 6 1-15,-3 6-1 16,1-4 0-16,-1 6-1 16,3 6 1-16,0-1 0 15,5 0 1-15,3-2 0 16,6-6 1-16,-4-8 0 16,3-5 1-16,-2-2 0 15,2-1 0-15,-2-5-1 0,-1-2 1 16,-4-6-1-16,-6 0 0 15,-3 8-1-15,-2 3 0 16,-3 2 0-16,0 3 0 16,0 3 0-16,-3 5 0 15,3 3 0-15,3-1 1 16,0 1 1-16,5 2 0 16,5 1-2-16,0-4 1 15,3-2-15-15,8 6 0 16,11-9-3-16,4-8 1 15</inkml:trace>
  <inkml:trace contextRef="#ctx0" brushRef="#br0" timeOffset="3671.9209">13428 4112 25 0,'0'-6'12'0,"-6"-2"-1"0,4 6 11 16,-1 2-22-16,0 8 1 15,-2 0 2-15,0 5 0 16,2 5-2-16,0 1 0 16,6-1 3-16,8-2 0 15,-1-2 1-15,6-7 1 16,3-4-2-16,-3-3 0 16,2-5-1-16,1-3 1 15,-6 0-2-15,-3 0 0 16,-7 0-1-16,-6 3 0 15,-2 2 0-15,-5 3 0 0,2 3-1 16,2-1 0-16,1 1-8 16,5 0 0-16,8 2-7 15,13-2 0-15</inkml:trace>
  <inkml:trace contextRef="#ctx0" brushRef="#br0" timeOffset="4015.6231">14176 4260 38 0,'-2'-13'19'0,"-6"26"-16"0,8-8 26 15,5-2-27-15,-2 5 0 16,-1 0 2-16,1 0 0 16,2-1-5-16,9-1 1 15,1-4 3-15,9-2 0 16,11-2-14-16,-1-4 0 15,6 4-2-15,5-6 0 16</inkml:trace>
  <inkml:trace contextRef="#ctx0" brushRef="#br0" timeOffset="4265.6789">14952 4231 21 0,'-24'-3'10'0,"-8"22"3"16,24-17 11-16,-5 3-22 15,0 1 1-15,-6-1 0 16,1 0 0-16,-4 3-4 16,9 0 0-16,0 3 3 15,5-3 0-15,0-3-3 16,8-2 0-16,8-6-8 15,0-2 0-15,8-1-2 16,-6 1 1-16</inkml:trace>
  <inkml:trace contextRef="#ctx0" brushRef="#br0" timeOffset="4406.2509">14822 4231 25 0,'-19'18'12'0,"9"6"-5"0,10-19 22 16,0 3-27-16,2 5 0 15,4 3 0-15,7 3 1 16,3-3-6-16,5 0 0 16,6-6-6-16,15-5 0 0</inkml:trace>
  <inkml:trace contextRef="#ctx0" brushRef="#br0" timeOffset="4640.6425">15761 4252 33 0,'6'5'16'0,"-28"8"-14"15,14-10 22-15,0 0-23 16,-7 2 0-16,-1 6 1 16,-5 2 0-16,-1 0-3 15,4 0 1-15,5 0 1 16,-1-2 0-16,9-3-9 15,2-3 1-15,9-2-4 0,4-3 1 16</inkml:trace>
  <inkml:trace contextRef="#ctx0" brushRef="#br0" timeOffset="4765.682">15849 4313 33 0,'-3'10'16'0,"-10"6"-14"0,10-11 28 16,0 1-30-16,1 2 1 15,-1 0-1-15,3 2 0 16,5-5-11-16,11-5 1 16</inkml:trace>
  <inkml:trace contextRef="#ctx0" brushRef="#br0" timeOffset="4968.81">16767 4191 41 0,'0'24'20'0,"-24"10"-23"16,13-29 31-16,1 1-28 15,-9 2 1-15,-2 2 0 16,0 1 1-16,0-1-7 16,5-2 0-16,0-5-6 15,11 0 1-15</inkml:trace>
  <inkml:trace contextRef="#ctx0" brushRef="#br0" timeOffset="5125.0355">16727 4215 31 0,'-3'13'15'0,"-7"24"-11"0,7-37 21 16,0 3-24-16,3 2 0 15,3 0-15-15,10-2 0 16,1 0 11-16,15-9 0 15</inkml:trace>
  <inkml:trace contextRef="#ctx0" brushRef="#br0" timeOffset="5296.9394">17386 4186 29 0,'-6'26'14'15,"-28"6"-11"-15,26-24 25 0,-5-3-26 16,2 0 1-16,-2 1 0 15,-3 2 0-15,6-3-5 16,-4 0 0-16,9-2-7 16,2-3 1-16,3 0-2 15,14 0 0-15</inkml:trace>
  <inkml:trace contextRef="#ctx0" brushRef="#br0" timeOffset="5437.5753">17510 4196 24 0,'24'14'12'0,"5"17"-5"15,-21-23 19-15,0 0-25 16,-3 5 0-16,-2 3 1 16,-1-3 1-16,1-2-12 0,5-6 0 15,0-7 1-15,3-4 0 16</inkml:trace>
  <inkml:trace contextRef="#ctx0" brushRef="#br0" timeOffset="5640.6421">17854 4236 25 0,'-8'16'12'0,"-13"13"-6"0,16-26 20 0,-9 2-24 16,1 3 0-16,-8 2 0 16,0 1 0-16,-3 0-3 15,0 2 0-15,3-3-6 16,5-2 1-16,6-2-3 15,4-1 0-15</inkml:trace>
  <inkml:trace contextRef="#ctx0" brushRef="#br0" timeOffset="5750.0696">17775 4294 31 0,'24'0'15'0,"-9"13"-11"16,-9-5 27-16,-1 3-30 15,0 5 0-15,3 2-16 16,3 6 0-16,10-5 12 15,5-9 0-15</inkml:trace>
  <inkml:trace contextRef="#ctx0" brushRef="#br0" timeOffset="7109.4329">19772 4109 16 0,'-16'-19'8'0,"14"-15"2"16,2 21 9-16,0-3-17 15,0 0 1-15,0 3 3 16,0 0 0-16,0 2-7 15,0 6 1-15,0-1 5 16,0 12 0-16,0 15-1 16,0 8 1-16,0 8-2 15,0 11 1-15,0-3-1 16,0 5 1-16,0-2-1 16,0-6 0-16,2 0-1 0,4-5 1 15,-6-8-1-15,8-7 0 16,-8-7 0-16,2-7 0 15,-2-8-1-15,3-8 1 16,0-5 0-16,-3-8 0 16,2-3-1-16,1-5 1 15,0-11-2-15,-3-5 1 16,0-10-1-16,0-3 1 16,5-1-2-16,-3 4 1 0,4 5-1 15,-6 10 1-15,0 8-1 16,0 8 0-16,0 3 0 15,0 8 0-15,0 0-1 16,-6 10 1-16,4 14-1 16,2 7 1-16,2 14 0 15,6 5 1-15,8 0 0 16,11 3 1-16,-1-11 0 16,17-5 0-16,-6-6 1 15,8-5 0-15,2-7 0 16,-4-9 0-16,-9-8-1 15,8-10 1-15,-5-5-1 16,-5-1 0-16,-3-4 0 16,0-1 1-16,-10 3-1 15,2 5 0-15,-5 3-1 16,-8 5 0-16,-3 3-1 16,3 7 0-16,-8 14-1 0,-8 11 0 15,8 18 1-15,0 13 0 16,0 8 2-16,0-2 0 15,0-8 2-15,8-1 0 16,0-4 1-16,5-1 0 16,3-10-1-16,0-6 1 15,-3-5-2-15,3-2 1 16,-5-6-5-16,-1-2 0 16,-2 2-15-16,-8 8 0 0,-8 0-3 15,16-10 0-15</inkml:trace>
  <inkml:trace contextRef="#ctx0" brushRef="#br0" timeOffset="18015.7963">12208 12401 26 0,'-8'-16'13'0,"-3"-24"-3"0,9 30 13 15,2-3-21-15,0-3 0 16,0 3 2-16,0 2 1 16,-3 0-6-16,0 6 0 15,1 2 3-15,-1-2 1 16,-2 8-2-16,5 10 0 15,0 11-1-15,-8 5 1 16,8 13-2-16,0 14 1 16,0 5 0-16,0 21 0 15,-3 8 0-15,3 13 0 0,0 5 0 16,0 3 0-16,0 19 0 16,-5-3 0-16,5 11 0 15,-3-3 0-15,1 13 0 16,-1-3 1-16,-2-7-1 15,5 7 0-15,0-7 0 16,0-8 0-16,8 5 0 16,-8 5 1-16,2 3-1 15,1-8 1-15,2-6-1 16,-2 4 0-16,10-6 0 16,-5-14 1-16,3-4-1 15,-1 2 0-15,1-5 0 16,-1-3 0-16,-2-24 0 15,3 9 1-15,-6-6-1 16,3 0 0-16,0-19 0 16,0 3 1-16,3-7-1 0,-1-9 0 15,-2-5 0-15,3-8 0 16,-3-8 0-16,0-5 0 16,2-6 1-16,-2-2 1 15,0-5-1-15,3-3 1 16,-1-3-1-16,3-2 1 15,-2-1-1-15,5 1 0 16,0-3-2-16,0 0 1 16,2 0 0-16,3 0 1 15,0-5-2-15,3-1 1 0,5-2 0 16,8-2 0-16,0 7-1 16,1-2 0-16,7-3-1 15,5 3 1-15,8-1 0 16,8 4 0-16,6-4 0 15,-4 1 0-15,9 0 0 16,13-3 1-16,0 0 0 16,5 0 0-16,-7 5 0 15,17-2 0-15,-7 0 0 16,8 2 0-16,-8 0 0 16,13 1 0-16,-2-1 0 15,4 3 0-15,-7-5 0 16,8 2 0-16,-3-2 0 15,11 5 0-15,-11 0 0 16,5-8 0-16,-4-3 0 16,-1 1 1-16,-6-6-1 0,-9 8 0 15,-4-5 0-15,-4 0 0 16,-6 2 1-16,-3 0 0 16,-2 1 0-16,-8-1 1 15,-11 1-1-15,-8-4 0 16,-5 1 0-16,-5 0 1 15,-3-3-2-15,-11 0 1 16,1-2 0-16,-6 7 0 16,-3-5-1-16,-2-2 1 15,3-9-1-15,-1-4 1 16,-2-4-1-16,-3-7 0 0,1-8 0 16,-4-3 1-16,1 2-1 15,-3-2 0-15,-3-13 0 16,0 3 1-16,1-9-1 15,-4-7 0-15,-2 8 0 16,0-9 0-16,0-2 0 16,-2 0 0-16,-4-3 0 15,1 1 1-15,-3-1-1 16,-3 0 0-16,4 9 0 16,1-12 1-16,1 6-1 15,-3 0 0-15,3-8 0 16,-1 0 0-16,1 6 0 15,0-6 0-15,0 5 0 16,-1 8 0-16,1-2 0 16,2 2 0-16,-2 9 0 15,5-4 0-15,0 6 0 16,0-3 0-16,5 8 0 0,1-5 0 16,-1-3-1-16,3 8 1 15,5-2 0-15,-2-1 0 16,-1 4 0-16,-2 7 0 15,3-3 0-15,-6 9 0 16,0 2 0-16,1 2 1 16,-4 1-1-16,4-3 0 15,-6 13 0-15,0-2 0 16,0-9 0-16,-6 6 0 0,6 3 0 16,-2 2 0-16,-1 3 0 15,-2 3 1-15,-1-1-1 16,-2 1 0-16,3-6 0 15,-3 8 0-15,-2 3 0 16,4 0 0-16,-2 0-1 16,-2 0 1-16,2 5 0 15,-3 0 0-15,-2 3 0 16,3 2 0-16,-4 3-1 16,4 3 1-16,-4-1 0 15,4 1 0-15,-3 3 0 16,2 2 0-16,-2 0 0 15,-6 2 0-15,-4 1 0 16,-7-1 0-16,-1 4 0 16,-9-1 1-16,-2 3-1 15,-6-3 0-15,-2 1 0 0,5-1 1 16,-6-3-1-16,-7 1 1 16,0-3-1-16,-5 0 1 15,-9 0-1-15,1 0 0 16,-1 0 0-16,-12 3 0 15,-4-1 0-15,-2 1 1 16,3 0-1-16,-6-1 0 16,-4 1 0-16,-7 2 0 15,-2 1 0-15,6-4 0 16,-9-2 0-16,4 3 0 16,-6 0 0-16,10 7 0 0,-10-5 0 15,5 1 1-15,-2-1-1 16,10 6 0-16,-6-3 0 15,7-1 1-15,1-1-1 16,-2-1 0-16,6-2 0 16,10-3 0-16,2 0 0 15,4-6 1-15,4 4-1 16,3-14 0-16,3 5 0 16,5 1 1-16,9 7-2 15,7-2 1-15,8 2-1 16,7 0 0-16,-1 1-9 15,12 4 1-15,-2 14-6 16,0 0 0-16</inkml:trace>
  <inkml:trace contextRef="#ctx0" brushRef="#br0" timeOffset="64110.1759">12766 16505 28 0,'0'-8'14'15,"3"-3"-4"-15,-1 6 14 0,-2-3-21 16,3 5 0-16,-3 3 3 16,0 0 0-16,0 0-7 15,3-5 1-15,-3 5 5 16,0 0 0-16,0 5-1 16,-3 3 1-16,0 3-2 15,-2 2 0-15,-3 3-1 16,0 8 0-16,0-3-2 15,-2 3 1-15,2-3-1 16,-3-13 1-16,6 0-1 16,0 0 0-16,-1 5 0 15,4-5 1-15,2 0-1 16,0-8 0-16,0 5-5 0,0-5 0 16,2-5-9-16,-2-3 0 15,6 0-2-15,-6-5 1 16</inkml:trace>
  <inkml:trace contextRef="#ctx0" brushRef="#br0" timeOffset="64344.5634">12660 16552 36 0,'-13'-8'18'0,"16"-2"-19"0,-3 10 34 0,0 0-31 16,2 0 1-16,6 0 3 15,6 0 0-15,-4 0-6 16,9 10 0-16,-1 4 5 15,-5-1 0-15,3 3-1 16,0-3 0-16,-3 3-2 16,3-3 1-16,-3-2-2 15,1-11 1-15,-4 2-4 16,1-2 1-16,-6 6-13 16,3 2 0-16,3 2-2 15,-3-7 1-15</inkml:trace>
  <inkml:trace contextRef="#ctx0" brushRef="#br0" timeOffset="64891.4355">13388 16465 35 0,'-16'-3'17'0,"5"3"-14"15,6 0 27-15,0 3-27 16,-3 5 0-16,-3 5 4 16,3 3 0-16,0 0-8 15,-2 8 0-15,2 2 5 16,0-5 0-16,0-10-1 16,3 5 0-16,-1-3-2 0,1 3 0 15,-3 0-4-15,3 0 0 16,2-6-11-16,1-4 0 15,2-9-1-15,-3-10 0 16</inkml:trace>
  <inkml:trace contextRef="#ctx0" brushRef="#br0" timeOffset="65047.6851">13258 16457 38 0,'-2'8'19'0,"2"0"-19"0,0-16 36 0,5 8-31 16,3 8 1-16,0 5 1 15,5 6 0-15,-2-1-10 16,4 3 0-16,1-2-3 16,6 2 1-16,1-8-9 15,-4-5 0-15</inkml:trace>
  <inkml:trace contextRef="#ctx0" brushRef="#br0" timeOffset="65485.1935">14089 16388 34 0,'-3'-8'17'0,"3"3"-13"0,-2 5 22 0,-4 5-23 15,-1 6 1-15,-1 2 2 16,-3 0 0-16,-5 3-7 16,0 5 0-16,0 6 5 15,-5 2 0-15,-3-5-2 16,3 5 0-16,3-3-2 16,2-7 1-16,3-6-10 15,-1-2 1-15,6-3-6 16,6-6 0-16</inkml:trace>
  <inkml:trace contextRef="#ctx0" brushRef="#br0" timeOffset="65641.4431">13817 16494 41 0,'-8'-13'20'0,"13"10"-19"16,0 3 32-16,3 3-31 15,8 5 1-15,3 2 0 16,-1 6 0-16,3 3-9 0,3-3 0 15,8 5-6-15,5-13 1 16</inkml:trace>
  <inkml:trace contextRef="#ctx0" brushRef="#br0" timeOffset="66000.8247">14653 16338 42 0,'0'-8'21'0,"-3"21"-19"15,0-5 30-15,3 8-30 16,-8 5 0-16,-2 3 0 16,-6 5 1-16,-3 3-6 15,1 0 1-15,-3-3-6 0,2-5 0 16,1-3-5-16,-1-11 0 15</inkml:trace>
  <inkml:trace contextRef="#ctx0" brushRef="#br0" timeOffset="66157.0243">14420 16465 41 0,'-8'8'20'0,"21"-8"-22"0,-2 5 36 16,-1 6-34-16,11 2 0 15,6 0-16-15,7-2 1 0,1 2 11 16,4-10 0-16</inkml:trace>
  <inkml:trace contextRef="#ctx0" brushRef="#br0" timeOffset="66485.156">15161 16319 42 0,'-6'-15'21'0,"1"20"-26"0,5-5 38 16,-3 5-32-16,-5 3 1 15,3 8-1-15,0 0 1 16,-6 5-3-16,1 3 1 16,-6-3-1-16,3 5 0 15,-3-7-11-15,0 5 0 16</inkml:trace>
  <inkml:trace contextRef="#ctx0" brushRef="#br0" timeOffset="66641.456">15084 16375 37 0,'3'13'18'0,"10"1"-14"0,-13-4 23 0,2 3-26 15,1 3 0-15,5 5 0 16,3 3 0-16,2-3-6 15,8-2 0-15,3-3-6 16,2-3 1-16</inkml:trace>
  <inkml:trace contextRef="#ctx0" brushRef="#br0" timeOffset="66860.1602">15814 16407 43 0,'-18'-5'21'0,"-17"31"-22"0,27-18 35 15,-2-3-34-15,-9 0 0 16,-2 3 0-16,-3 8 1 16,0 3-4-16,1 2 0 15,-4 0-9-15,1 3 1 16</inkml:trace>
  <inkml:trace contextRef="#ctx0" brushRef="#br0" timeOffset="67000.8349">15608 16372 29 0,'8'40'14'0,"18"2"-15"16,-15-36 15-16,2-1-28 15,3 3 1-15</inkml:trace>
  <inkml:trace contextRef="#ctx0" brushRef="#br0" timeOffset="67282.0906">16044 16216 35 0,'-13'37'17'0,"-21"-21"-26"0,23-8 35 16,-7 0-31-16,-4 0 0 15,-4-3-3-15,0-2 0 16,2-6 10-16,3-2 1 16,2-3-6-16,8 5 0 15,6-2 5-15,5 5 1 16,8 5 2-16,11 3 0 15,4 8-1-15,4 0 1 16,2 3-4-16,-3 4 1 16,4 1-10-16,1-5 0 0</inkml:trace>
  <inkml:trace contextRef="#ctx0" brushRef="#br0" timeOffset="69719.569">9366 16669 8 0,'-13'-16'4'0,"13"0"3"0,0 11 5 16,0-3-9-16,0 0 1 16,0 5 1-16,0 3 0 15,0-5-6-15,0 5 0 16,11 0 6-16,2 0 0 15,8 5-1-15,3-2 0 16,5 2-1-16,3-2 1 16,10-3-1-16,11 5 0 15,0-2-2-15,16-3 1 16,5 5-1-16,-6-2 0 0,9-3-1 16,5 0 0-16,0 2 0 15,8 4 0-15,-8-4 0 16,3 4 1-16,0-1-1 15,5 3 1-15,5 0 0 16,-11-3 0-16,4 3 0 16,-1-3 0-16,8 0 0 15,-2 1 0-15,-3 2-1 16,-8 0 1-16,8 0-1 16,0 2 1-16,5-2-1 15,-16-3 0-15,-4 1 1 16,9-6 1-16,-4 0 0 15,4-3 0-15,4 0-1 16,-9 1 1-16,3-4-1 16,0 1 1-16,5 0-2 15,1 0 1-15,-6 2-1 16,-8-2 1-16,0-3-1 0,10 0 0 16,-4-5 0-16,7 2 0 15,-7 3 0-15,4-5 0 16,6 8 0-16,-5-3 0 15,2 0 0-15,3 0 0 16,-13 0-1-16,7 0 1 16,4 0 0-16,-4 3 0 15,1-3 0-15,-3 0 1 16,0 0-1-16,3 0 0 0,-3 0 0 16,5 3 0-16,0 2 0 15,-5-2 0-15,-2-1 0 16,7 4 0-16,-2-1-1 15,7-2 1-15,-4 5 0 16,2-8 0-16,2 5 1 16,4-2 0-16,1 2 0 15,-4-2 0 1,55 0 0 0,-15 2 1-16,-9-2-1 15,-13 2 0-15,0 3-1 16,0 3 1-16,-8-1-1 15,-5 1 1-15,3 0-1 16,-3-1 0-16,8 1 0 16,-14 2 0-16,3-2 0 15,3 2 1-15,3-2-1 16,2 5 0-16,-8-8 0 16,9 5 0-16,-1-2 0 0,8-1 0 15,-8 1 0-15,6 0 0 16,2-1 0-16,2 4 0 15,-4-1 0-15,2 0 0 16,8-2 0-16,0 2 0 16,-5-2 0-16,2-3 0 15,6 0 0-15,2 8 0 16,-12-6 0-16,7 1 0 16,-3 0 0-16,0 2 1 0,-10-2 0 15,8 2 1-15,0 0 0 16,-11-2 0-16,0 5 2 15,-10-8 0-15,-6 5-1 16,-5-5 1-16,-3 0 0 16,-10 0 0-16,-8 0-1 15,-8 0 0-15,-8 0-7 16,-8 3 1-16,0-3-15 16,-13 5 1-16,-8-2-3 15,-8-48 1-15</inkml:trace>
  <inkml:trace contextRef="#ctx0" brushRef="#br0" timeOffset="70891.5123">12348 16499 24 0,'-16'-8'12'0,"14"3"-6"0,-4 0 13 16,1 5-17-16,0 0 1 15,-3 0 1-15,2 0 1 16,4 0-6-16,-1 8 0 15,3 5 5-15,3 8 0 16,-3 6-1-16,2-6 0 16,-2 3-1-16,3 5 1 15,-3 0 0-15,0 0 1 16,0-5-1-16,3-3 1 16,-3-3-1-16,0-4 0 15,8-1 0-15,-3-10 0 16,0-3-1-16,1-8 0 0,2-11-1 15,-6 6 0-15,1-3 0 16,-1 0 0-16,-2 3-1 16,0 5 0-16,-2 3 0 15,-1 5 0-15,1 0-1 16,-4 10 1-16,4 9 0 16,-1 5 0-16,-2 10 0 15,-3-2 0-15,0-1 0 16,8-4 0-16,0-1-10 15,-3 1 1-15,3-1-7 16,0-5 1-16</inkml:trace>
  <inkml:trace contextRef="#ctx0" brushRef="#br0" timeOffset="73219.615">12208 17142 19 0,'0'-8'9'0,"-3"3"-1"15,3-3 9-15,-5 6-15 16,5-4 1-16,-3-2 1 0,-5 6 1 15,3-4-6-15,0 4 0 16,-3-1 4-16,0 0 1 16,0 1-2-16,3 2 1 15,-6 0-1-15,3 2 0 16,0 1 1-16,-5 2 0 16,2 3 0-16,-2 0 1 15,5 0-1-15,-5 5 1 16,13 3-1-16,0 13 0 15,0 0-1-15,13 3 0 16,-2 5-1-16,7-13 1 16,11 0-1-16,6-11 0 0,-6-5 0 15,3-16 1-15,-3 0-1 16,3-13 1-16,-6 5-1 16,-5-5 1-16,-10-3-1 15,2 0 1-15,-8 8-1 16,-5-2 0-16,-2-6 0 15,-6 3 0-15,0-5 0 16,0-1 1-16,-8-5-2 16,-5 11 1-16,8-3-1 15,-9 8 1-15,4 1-5 16,10 1 1-16,-3 6-13 16,11 0 1-16,0 3-2 15,3-13 0-15</inkml:trace>
  <inkml:trace contextRef="#ctx0" brushRef="#br0" timeOffset="74282.1481">16386 16944 33 0,'-8'-3'16'0,"-3"3"-12"0,11 0 25 0,0-5-26 16,0 0 0-16,3-9 0 15,2-1 1-15,0 1-6 16,6-4 1-16,-3-3 3 15,5-3 1-15,-2-3-2 16,2 1 1-16,-5 2-1 16,0 11 0-16,0 0 0 15,-3 2 1-15,-2 0 0 16,-1 4 0-16,-2-1-1 16,0 5 1-16,-2-5-1 15,-1 11 1-15,0 7-1 16,3 9 0-16,-2 18 0 15,-1 3 0-15,-2 4 0 16,5 7 0-16,0-4 0 16,5-2 1-16,-2-8-1 15,-1-5 1-15,1-5-1 0,0 2 0 16,-3-11-1-16,-3-2 1 16,0 0-1-16,-2-5 1 15,-8-1 0-15,-3-5 0 16,-3-5-1-16,-4-5 1 15,-1 5-1-15,0-8 1 16,3 0-1-16,2 3 0 16,3 2 0-16,9 6 1 15,7 0 0-15,7-1 0 16,9-4 0-16,11-4 1 0,5 4-1 16,-3 4 1-16,-3 4-1 15,1-4 1-15,-4 4-1 16,-1-6 0-16,-9 0-7 15,3 0 1-15,-8 0-12 16,2 2 1-16,-10-2-3 16,-16-2 1-16</inkml:trace>
  <inkml:trace contextRef="#ctx0" brushRef="#br0" timeOffset="75141.5631">12951 16465 24 0,'0'0'12'0,"-2"-16"-4"16,2 11 15-16,-3 2-20 16,-2 3 0-16,-1 3 3 15,-4-1 0-15,-1 4-7 16,-5 4 0-16,-2 9 4 16,-1 7 1-16,1 1-2 15,-6-1 0-15,3 3-1 16,0-13 0-16,0-8-7 15,2 8 1-15,11-8-7 16,3-5 0-16</inkml:trace>
  <inkml:trace contextRef="#ctx0" brushRef="#br0" timeOffset="75297.7583">12750 16534 33 0,'-2'-3'16'0,"10"24"-10"0,-6-10 23 15,9 5-27-15,-6 2 1 16,3-7 0-16,5 10 1 15,0-2-5-15,9-6 0 16,1 3-4-16,9-16 1 16,0 8-8-16,8-11 0 15</inkml:trace>
  <inkml:trace contextRef="#ctx0" brushRef="#br0" timeOffset="75469.6386">13396 16576 30 0,'-27'0'15'0,"-10"37"-11"16,29-26 19-1,-2-3-23 1,-3 2 1-16,5 1-14 16,0-8 1-16,5 2 9 15,3-5 1-15</inkml:trace>
  <inkml:trace contextRef="#ctx0" brushRef="#br0" timeOffset="82094.7446">14102 17145 21 0,'-2'-3'10'0,"7"-5"-1"0,-2 3 10 0,-3-3-14 15,0 0 0-15,0-2 2 16,0-4 1-16,0 1-9 16,0-5 1-16,-3 4 7 15,0 1 0-15,3-3-3 16,-2 8 1-16,2-2-2 16,0 2 1-16,0 8-2 15,0 8 0-15,2 2-1 16,4 14 0-16,-1-5 0 15,5 7 1-15,-2 3-2 16,-2 6 1-16,-1-1-1 16,0-5 1-16,-5-5-1 15,-5-3 1-15,2-5-1 16,1-8 1-16,-1 0 0 0,-2-11 0 16,2-10 0-16,0-11 0 15,-4 3-1-15,4-3 0 16,0-13 0-16,3 0 1 15,0 3-2-15,0-1 1 16,0 6 0-16,0 13 0 16,0 1 0-16,0 1 0 15,0 14-1-15,6 8 1 16,1 11 0-16,4 5 0 16,-3-9-1-16,5 15 1 15,3-1 0-15,3-11 0 0,2 3 0 16,5-13 1-16,6-8-1 15,-3-2 1-15,0-1 0 16,0-8 0-16,0-10 0 16,-2-3 0-16,-6-5-1 15,-2 8 1-15,-4-3-1 16,-1 8 1-16,-6 9 0 16,0 7 0-16,-1 7 0 15,1 15 1-15,-2 4 0 16,-1-5 0-16,0 8 0 15,1 3 0-15,-6 3-2 16,2-4 1-16,1-7-6 16,2 5 1-16,6-13-13 15,2 0 0-15,0-3-2 16,-5-15 1-16</inkml:trace>
  <inkml:trace contextRef="#ctx0" brushRef="#br0" timeOffset="89188.6142">12798 16473 11 0,'0'5'5'0,"0"-13"1"15,0 8 6-15,0-5-11 16,0 5 0-16,0 0 1 15,0 0 0-15,0-5-2 0,0-1 1 16,0-2 1-16,0 1 1 16,0-4 1-16,0 3 1 15,0-3 0-15,0 4 0 16,0-1 0-16,0 2 0 16,-3 1 0-16,1 10 0 15,-6 3-2-15,5 8 0 16,-5-8-2-16,0 13 1 15,-2 3-2-15,-1 8 1 0,-5-3-1 16,0 0 0-16,0 5-1 16,3-7 0-16,5 2-5 15,3-8 1-15,-3-10-7 16,5-6 1-16</inkml:trace>
  <inkml:trace contextRef="#ctx0" brushRef="#br0" timeOffset="89407.367">12636 16571 25 0,'-7'-19'12'0,"17"19"-1"16,-10 0 14-16,0 0-22 16,8 3 1-16,-3 2 1 15,3 6 1-15,3 5-8 16,-1-6 1-16,4 9 5 16,-1-6 0-16,-2 8-2 15,-4-5 1-15,-1 3-2 16,-1-4 0-16,3-1-2 0,-3 2 1 15,-2-8-12-15,0-3 1 16,2-10-2-16,0-3 1 16</inkml:trace>
  <inkml:trace contextRef="#ctx0" brushRef="#br0" timeOffset="92688.6275">12494 12427 15 0,'-6'3'7'0,"-2"2"1"16,8-5 5-16,0-5-12 16,0 8 1-16,0-9 1 15,0 6 0-15,0 0-3 16,0 3 0-16,0 5 2 15,3 3 1-15,0 2-1 16,-1-3 1 0,1 14-1-16,0 0 1 15,-1 0-1-15,1-3 1 16,0 0-1-16,2 0 0 16,-3 3-1-16,1-8 1 15,0 0-2-15,-3 2 1 16,0 1-1-16,0-3 0 15,0 2 0-15,0 1 1 16,0-1-1-16,2 1 0 16,-2 2 0-16,0-2 0 15,0-6 0-15,0-3 1 0,0-2-1 16,0 3 0-16,3 5 0 16,0 0 1-16,2 0 0 15,-5 2 0-15,3-2 0 16,-3 0 0-16,2 0-1 15,-2 2 1-15,0-2-1 16,0 0 1-16,3 3-1 16,0 2 1-16,-1-5-1 15,1 2 0-15,0-2 0 16,2-3 0-16,-3 0 0 16,-2 1 1-16,6 2-1 15,-4-1 0-15,-2 1 0 16,0 0 1-16,0 0-1 15,0 0 0-15,0 2 0 16,0 1 0-16,0-6 0 16,0-5 0-16,0 3 0 0,0 5 1 15,0-3-1-15,0 0 0 16,0 0 0-16,0 3 1 16,0-3-1-16,0 3 1 15,0 0-1-15,0-3 1 16,0 3-1-16,0 0 1 15,0 0-1-15,0 0 0 16,0 0 0-16,3 5 0 16,0-5 0-16,-1 0 0 15,4-3 0-15,-4 0 0 16,1 0 1-16,0 1 1 0,-1 1-2 16,1 1 0-16,0 0 0 15,-1 0 0-15,-2 0 0 16,0 2 0-16,0-2 0 15,0-2 0-15,0 1 1 16,0 7 0-16,-2-4-1 16,2 3 1-16,-3 0 0 15,3 1 0-15,0-1-1 16,0-3 0-16,3 1 0 16,-3 2 0-16,2-2-1 15,3 2 1-15,-5-3 0 16,6 1 0-16,-6-1 0 15,0-2 0-15,0 3-1 16,2 2 1-16,-2 0 1 16,6 3 0-16,-4 0-2 0,1-3 0 15,5-5 1-15,-3 2 1 16,0 1-2-16,1 2 0 16,2 3 1-16,-6-3 0 15,6 0 0-15,-2 0 1 16,-1 0-1-16,-2-2 0 15,-3-1 1-15,0 4 0 16,0-4-1-16,2 6 0 16,-2-8 0-16,-2-6 0 15,2 1 0-15,0 2 0 16,0 6 0-16,0-3 0 0,0-1 0 16,0 4 0-16,0-1 0 15,2-2 0-15,1 0 0 16,-1 3 0-16,1-3 0 15,0-3 0-15,-1 5 0 16,4 1 0-16,-6 2 0 16,2 3 1-16,-2 0-1 15,6-3 0-15,-4 0 0 16,1-2 0-16,-3 2 0 16,3-3 1-16,-1 1-1 15,-2-1 0-15,0 1 0 16,0-6 0-16,0-5 0 15,0 3 1-15,-2 2-1 16,-1 3 1-16,0-1-1 16,1 9 0-16,-4-3 0 15,6 1 0-15,6-1 0 0,-4-3 1 16,4 1-1-16,-4 2 0 16,4 0 0-16,-4 3 1 15,1-3-1-15,-1 3 1 16,4 2-1-16,-4-2 0 15,-2-3 0-15,3 3 0 16,-3-3 0-16,0 3 1 16,0-3-1-16,5-10 0 15,-2 0 0-15,0-1 1 16,-3 3-1-16,2 1 1 0,-2 1-1 16,0 4 0-16,0-1 0 15,0 6 0-15,0-3 0 16,0 1 1-16,0-9-1 15,0 11 0-15,0-3 1 16,3 0 0-16,-3 3-1 16,3 0 1-16,-1-1 0 15,-2-1 0-15,3 1-1 16,2 1 1-16,-10 0-1 16,5 0 1-16,0-3-1 15,0-10 0-15,0 7 0 16,0-2 0-16,0 0 0 15,5 0 0-15,-2 2 0 16,-1 1 0-16,1-1 0 16,0 6 0-16,-1-5 0 15,-2-3 0-15,3-1 0 0,-3 7 1 16,0-1-1-16,0-3 0 16,0 3 0-16,0-5 0 15,0 11 0-15,0-9 0 16,0-2 0-16,0 5 0 15,0-5 0-15,3 8 0 16,-3-8 0-16,0 5 0 16,0-2 0-16,0-14 0 15,0 8 0-15,0-5 0 16,0 0 0-16,0 5 0 16,0-2 0-16,0-1 0 0,0 1-1 15,0-3 1-15,0 2 0 16,0-2 0-16,5 0 0 15,-5 3 0-15,0-3 0 16,0 5 0-16,0-5 0 16,0 0 0-16,0-3-6 15,0-2 1-15,5-6-11 16,6 1 1-16</inkml:trace>
  <inkml:trace contextRef="#ctx0" brushRef="#br0" timeOffset="105407.5361">12917 12472 16 0,'-3'-7'8'0,"11"-23"-1"0,-8 30 8 16,6-2-12-16,-1-4 0 15,0 1 2-15,-2 0 0 16,-3 5-6-16,0 0 1 16,0-3 4-16,0 6 0 15,-3-6-1-15,0 3 0 0,1 6-2 16,-3 1 1-16,2 7-2 15,3 2 1-15,0-1-1 16,0 4 1-16,0 2 0 16,0 0 0-16,0 6 0 15,0-1 0-15,0-2 0 16,0 2 0-16,-3 4-1 16,1 4 1-16,-1 0-1 15,0 1 1-15,1-14-1 16,2 8 0-16,2 0 0 15,1-2 1-15,2 2-1 16,1 0 0-16,1-3 0 16,-1 1 0-16,-1-1 0 15,-2 9 0-15,-1-6 0 16,-2 0 0-16,0 5 0 0,-2 1 1 16,-1 2-1-16,0-3 0 15,1-10 0-15,-1 8 0 16,0-1 0-16,1 4 1 15,-6-4-1-15,5 9 0 16,1 0 0-16,-1-6 0 16,3 6 0-16,0-3 1 15,3 0-1-15,-1 5 1 16,1-7-1-16,0-6 1 16,-3 3-1-16,0 7 0 15,0 1 0-15,-3 2 1 16,0 3-1-16,3-2 0 0,-2 2 1 15,2 2 0-15,0-2 0 16,0-2 0-16,0-6 0 16,0-3 0-16,2 3 0 15,-2 0 0-15,0 3-1 16,0-3 0-16,-2 8 0 16,-1-8 1-16,0 3-1 15,1 2 0-15,-1 5 0 16,3-7 0-16,0 0 0 15,0 2 0-15,3-2 0 16,-1 2 1-16,1 3-1 16,0-2 1-16,-3-9-1 15,2 0 1-15,1 3-1 16,0 3 1-16,2 5-1 16,-3-8 1-16,1 0-1 0,0 5 0 15,2 3 0-15,-2 0 0 16,-1 3 0-16,-2-8 1 15,6-6-1-15,-6 3 0 16,2 3 0-16,1 2 0 16,0 0 0-16,-1 1 0 15,1-1 0-15,0 3 0 16,-3 0 0-16,0 8 0 16,0-8 0-16,0 0 1 15,0 3-1-15,0 10 0 0,2-11 0 16,-2 14 1-16,5-5-1 15,-2-1 0-15,0 1 0 16,-1-14 0-16,1 3 0 16,0-5 0-16,-1 5 0 15,6 0 1-15,-2-3-1 16,-1 1 0-16,0-1 0 16,3-2 1-16,-3-6 0 15,1-2 0-15,-1 2-1 16,3-7 1-16,-3 2 0 15,0-13 0-15,-2-1-8 16,0-4 1-16,5-16-9 16,-3-24 1-16</inkml:trace>
  <inkml:trace contextRef="#ctx0" brushRef="#br0" timeOffset="106751.2812">13891 12610 19 0,'0'5'9'0,"0"-7"1"16,0 2 0-16,0 0-9 16,2 2 1-16,4 4 1 15,-4 2 1-15,6-3-3 16,-5 5 0-16,-1 6 3 16,1-5 1-16,-3 5-1 15,0 8 0-15,-3 7-1 16,1 4 0-16,-1-1-2 0,3 6 1 15,0 5-2-15,0 5 0 16,0 3-1-16,3 3 1 16,-1 4 0-16,1-9 0 15,0 10 0-15,-1-1 0 16,1 14 0-16,0-2 0 16,2 5 0-16,-2-3 1 15,2-3-1-15,0 1 1 16,0 10-1-16,3-6 1 15,-2 6-1-15,-4-2 1 16,-2-6 0-16,0-3 0 0,0 6-1 16,0-3 1-16,0 3-1 15,0 0 1-15,0-9-1 16,0 1 0-16,0 0 0 16,6 0 0-16,-4-3 0 15,4 0 0-15,-4 3 0 16,1-11 0-16,-3 8 0 15,0 0 0-15,0 0 0 16,0-5 0-16,3 3 0 16,-1-3 0-16,1 2 0 15,-1-5 1-15,1 1-1 16,5-7 0-16,-3-1 0 16,1-1 0-16,-4 0 0 15,1-5 0-15,2-2 0 16,-5 9 0-16,0-1 0 0,0-6 0 15,0 8 0-15,0-6 0 16,0-2 0-16,0 6 0 16,0-4 0-16,0-10 0 15,0 3 0-15,3-3 0 16,-1 0 0-16,1 5 0 16,0-5 0-16,-1-10 1 15,1 7-2-15,5-10 1 16,-5 0-7-16,-3-8 0 15,5-6-5-15,-5-7 0 16</inkml:trace>
  <inkml:trace contextRef="#ctx0" brushRef="#br0" timeOffset="110704.5073">1714 16436 27 0,'0'-11'13'0,"6"14"-12"16,-6-3 14-16,2 0-15 15,4 0 1-15,4 0-1 16,-2 0 0-16,8 5 0 16,-3-5 0-16,3 0 0 15,5 3 1-15,1 0 1 16,4 2 0-16,3 0 0 15,3-5 0-15,10 3 1 16,1-3 0-16,4 0-1 16,9 0 0-16,10 2-1 15,8 1 0-15,0-3 0 16,8 0 0-16,8 3-1 16,11-3 1-16,4 2-1 15,9-2 1-15,5 0-1 16,14 0 1-16,1 0 0 0,9-2 0 15,13-4 0-15,1 4 0 16,9-1-1-16,-4 0 1 16,10 3-1-16,10 3 1 15,-7-6-1-15,13 3 0 16,-6-2 0-16,11-1 1 16,3-2 0-16,3 2 0 15,4 3-1-15,-4 0 1 0,7 0 1 16,-10 3 0-16,8-6 0 15,-11 3 0-15,8 0 0 16,3-5 1-16,-9-3 0 16,-7 0 0-16,-13 3-1 15,-11 0 0-15,-19-1 0 16,-10 6 0-16,-16 6-12 16,-21 9 0-16</inkml:trace>
  <inkml:trace contextRef="#ctx0" brushRef="#br0" timeOffset="113423.2615">3585 16526 30 0,'-8'5'15'0,"3"-10"-8"16,5 5 16-16,-5-3-21 16,5-2 1-16,0-3 1 15,-3 0 0-15,0 0-4 16,1 3 1-16,-1-3 4 16,-2 5 0-16,-3-2-1 15,2 5 1-15,1 0-1 16,-3 5 1-16,-5 3-2 15,5 5 0-15,-3 6-1 0,6 5 1 16,0 2-2-16,8 1 0 16,4-14 0-16,1 0 1 15,3-10-1-15,5 13 0 16,5-11 0-16,6-10 0 16,-1-11 0-16,0-3 1 15,-2-7-1-15,-3-1 1 16,-7 1-1-16,-6-1 0 15,-8 1 0-15,-8 2 0 16,-3 3-1-16,-7 2 1 16,-6 4-1-16,0 4 1 0,0 11-1 15,0 5 0-15,0 9 0 16,3 1 0-16,5 9 0 16,3 5 1-16,8 3-1 15,8 0 0-15,4-3 1 16,4-5 0-16,2-11-1 15,8-5 0-15,6-11 0 16,-1-10 1-16,6-8-1 16,-5-6 1-1,-4-18 0 1,-9 0 0-16,-4 3 0 16,-10 2 0-16,-10 3-1 15,-4 6 1-15,-7 4 0 16,-3 9 0-16,1 4-2 15,4 9 1-15,1 16-1 0,7 7 0 16,3 19 0-16,-3 0 0 16,9 3 0-16,4-3 0 15,9-3 0-15,5-7 1 16,5-3 0-16,3-11 0 16,0-13 0-16,2-3 1 15,-2-10-1-15,-3-3 1 16,-5-10 0-16,-5-1 1 15,-3-4-1-15,-6-7 0 16,-4 9-1-16,-9-2 1 16,-2 2-1-16,-8 7 1 0,-3 9-2 15,0 3 1-15,3 10-1 16,2 10 0-16,3 17 0 16,3 12 1-16,0 4-1 15,5 2 0-15,5-3 0 16,3-5 1-16,6 0-1 15,7-13 1-15,3-3-15 16,10-5 1-16,-2-19-4 16,16-21 0-16,2-18-1 15,3 2 0-15</inkml:trace>
  <inkml:trace contextRef="#ctx0" brushRef="#br0" timeOffset="114985.7812">3873 16499 18 0,'-29'8'9'0,"-13"-10"-3"16,37-1 17-16,-3-2-20 15,-5-1 0-15,2-4 3 16,-2 2 1-16,2 5-8 16,1-2 0-16,4 2 6 15,1-2 0-15,2 0-1 16,3 5 0-16,0 2 0 15,3 1 0-15,2-3 0 16,9 0 0-16,1 3 0 0,12-3 0 16,13 2-1-1,-3 1 0-15,10-3-1 0,11 5 0 16,11-2-1-16,8 2 0 16,-3-2-1-16,8-3 1 15,0-3-1-15,3-2 1 16,2 5-1-16,0 0 1 15,-10 0-1-15,-5-3 0 16,-4-2 0-16,-4 5 1 16,-9-5-1-16,-7 5 0 15,-6-3 0-15,-10 3 1 0,5-5 0 16,-13 2 0-16,-3-5 0 16,-8 0 0-16,-2 0 0 15,-8 3 1-15,-3-6-1 16,0 1 1-16,-3-1-1 15,0-2 0-15,-5 5-1 16,0-5 0-16,0 2 0 16,-5-2 0-16,-3 2 0 15,3 1 0-15,-8 5 0 16,0-1 1-16,0 6-1 16,-1 3 0-16,7 0-1 15,-4 5 0-15,3 2 0 16,6 9 0-16,2 2-1 15,8-3 1-15,10 4 0 16,4-4 0-16,9 3 0 16,9-8 1-16,-3-5 1 0,3-5 0 15,5-3 0-15,-5 0 1 16,-6-11-1-16,-2-2 1 16,-5-8 0-16,-12 3 0 15,-1-1-1-15,-14-2 0 16,-5 2 0-16,-9 3 0 15,-7 1 0-15,-8 1 0 16,-2 6-1-16,-1 3 1 16,8 13-1-16,6 5 1 15,2 11-1-15,11 3 0 0,2 4 0 16,8 1 0-16,9 5-1 16,12-5 1-16,9-11 0 15,4 3 1-15,1-14-1 16,3-7 1-16,-1-8 1 15,-5-6 0-15,-2-5-1 16,-6 3 1-16,-5-8 0 16,-11-3 1-16,-5-5-2 15,-13 5 0-15,-1 0 0 16,-7 3 0-16,-3 3-1 16,-2 7 0-16,0 3-1 15,-1 16 1-15,3 11-1 16,3-1 0-16,5 14 0 15,6 5 0-15,4 0-1 16,14-3 1-16,3-7 0 16,7-3 1-16,6-11 0 0,0-8 0 15,5-10 0-15,-2-11 1 16,-4-5 0-16,-7 5 0 16,0-5 0-16,-11-6 1 15,-5 3-1-15,-5-5 0 16,-8 3-1-16,-3 7 1 15,-3 6-1-15,-2 8 0 16,0 10-1-16,-5 11 1 16,5 3-1-16,5-1 0 15,5 11 0-15,8-5 0 16,3-3 0-16,6-8 0 0,4-5 1 16,6-8 0-16,0-5 0 15,-3-6 0-15,1 1 1 16,-9 2 0-16,0-5-1 15,-5-1 1-15,-3 4-1 16,1 2 1-16,-3 0-1 16,-3 8 0-16,-3 5 0 15,3 3 0-15,-3-5-1 16,6 2 1-16,0-2-3 16,2-1 1-16,3-2-14 15,11-2 0-15,-3-14-3 16,0-3 0-16</inkml:trace>
  <inkml:trace contextRef="#ctx0" brushRef="#br0" timeOffset="117267.0404">3524 13139 17 0,'-5'3'8'0,"2"13"-4"0,3-16 9 16,3-3-11-16,-3 3 1 16,5-5 1-16,-5-3 1 15,0 0-6-15,0-3 1 16,0 3 4-16,0 0 0 0,0-2-2 15,-5 2 1-15,2-3-1 16,-2 1 0-16,0 4 0 16,-1 1 0-16,-4 0-1 15,2 2 1-15,-3 3 0 16,6 3 1-16,-3 7-1 16,3 4 0-16,0-1-1 15,5 8 0-15,10-5 0 16,1 0 0-16,2-3-1 15,0-5 0-15,8-3 0 16,3-2 1-16,0-3-1 16,0-5 1-16,-3-6 0 15,-5-5 0-15,-6-2 0 16,-2-1 1-16,-13 1-1 16,-3 2 1-16,-8 0-1 15,0 3 0-15,-2 2 0 0,-6 3 0 16,-2 5-2-16,-4 9 1 15,1 2 0-15,3 10 1 16,5 1-1-16,7 5 0 16,9-3 0-16,5-3 0 15,8-2 0-15,8-3 0 16,0-5 0-16,0-2 0 16,2-6 0-16,3-8 0 15,-2-6 1-15,-1-1 0 16,-2-1 0-16,-5-8 0 0,-3 3 0 15,-8 0 1-15,-5-3-1 16,-3 3 0-16,2 2-1 16,-4 3 1-16,-1 3 0 15,-2 8 0-15,0 7 0 16,-3 4 0-16,-3 7 1 16,3 3 0-16,1 0-1 15,4 2 1-15,0 3-1 16,9-5 1-16,4 0-9 15,9-5 0-15,5-1-9 16,5-12 0-16</inkml:trace>
  <inkml:trace contextRef="#ctx0" brushRef="#br0" timeOffset="118860.8296">3463 13102 22 0,'-2'-10'11'0,"2"-4"-2"0,0 14 3 15,0 0-10-15,0 0 0 16,0 0 2-16,2 3 1 16,-2-3-5-16,3 5 1 15,0 1 3-15,-1 4 1 16,4 3-1-16,-4 3 0 15,1 3-1-15,2 2 0 16,0 5-2-16,3 6 0 0,-5 3-1 16,0-6 1-16,-1 10 1 15,-2 9 0-15,0 10-1 16,0 0 1-16,0 9 0 16,0-4 0-16,0-13 0 15,3 9 0-15,-3 1-2 16,0 7 1-16,3-7-1 15,-1 1 1-15,-2 0-1 16,0 0 1-16,0-8 0 16,3 0 0-16,2 2 0 15,-5 6 1-15,0-11 0 16,-5 1 0-16,5 2-1 16,0 2 1-16,5 1-1 15,-2-14 0-15,2 6 0 16,0-1 1-16,1-2-1 15,2 3 0-15,-6 0 0 0,1-14 0 16,-3 3-1-16,0 3 1 16,0 5 0-16,0 2 0 15,0-10-1-15,0 6 1 16,3 2 0-16,-1 0 0 16,-2 0 1-16,0-3 0 15,0 3 0-15,0 0 0 16,3 5 0-16,0-2 0 15,5-3-1-15,-3-8 1 16,0 0-2-16,0 5 1 0,1-2-1 16,-4 2 1-16,-2-2-1 15,-2 2 1-15,-4-10-1 16,4 0 0-16,-1-1 0 16,0 4 1-16,1-3-1 15,-1-1 0-15,3 1 0 16,-2-8 0-16,2 0 0 15,0 2 1-15,0 3-1 16,0 0 0-16,0 1 0 16,0-7 0-16,0 1 0 15,0 0 0-15,0-3 0 16,0-8 0-16,0-2-5 16,0-3 1-16,0-8-12 15,5-5 0-15,0-9-3 16,-2-15 0-16</inkml:trace>
  <inkml:trace contextRef="#ctx0" brushRef="#br0" timeOffset="120188.9716">5125 13020 23 0,'-5'-10'11'0,"5"4"-4"16,0 1 9-16,0 5-13 16,0-5 0-16,0-1 1 15,0 1 1-15,2 0-7 16,1 0 1-16,0 2 3 15,-3 3 0-15,2 0-1 16,4 3 1-16,-4-1-1 0,3 3 1 16,-5 3 0-16,0 6 0 15,0 7 0-15,0 5 1 16,3 3-1-16,0 0 0 16,-1 11-1-16,1 5 1 15,0-3 0-15,2 17 0 16,8 7 0-16,-7-11 0 15,-1 9-1-15,0 13 1 16,0-6-1-16,-2 3 1 16,0 8-1-16,-3-10 0 15,-3-1 0-15,0 3 0 16,3-2 0-16,3-6 0 0,0 8-1 16,-3 0 1-16,0-13-1 15,2-3 1-15,1 5-1 16,-3 1 1-16,3-3-1 15,2 2 1-15,-2-2-1 16,-3 0 1-16,0 5-1 16,0-18 1-16,0 5-1 15,-8 0 0-15,8-1 0 16,-3 1 1-16,3 0-1 16,0-2 0-16,3-1 0 15,-3 3 1-15,0-8-1 16,-3-6 1-16,6 6 0 15,-3 0 0-15,5 0-1 16,-2-2 1-16,2-1-1 16,0-2 1-16,0 2-1 0,-5-2 1 15,6 5-1-15,-12 0 1 16,6-6-1-16,-2-2 1 16,2 0-1-16,2 1 0 15,4 1 0-15,-4-4 1 16,4-4-1-16,-1-4 0 15,6-3 0-15,-6-6 1 16,0-2 0-16,-2-3 0 16,-1 3-5-16,1-11 1 15,2-5-10-15,1-8 1 0,-9-15-5 16,-13-30 0-16</inkml:trace>
  <inkml:trace contextRef="#ctx0" brushRef="#br0" timeOffset="121376.5166">3564 13004 19 0,'-8'6'9'0,"13"-17"-3"0,1 6 6 16,4-3-11-16,3-5 0 16,11-6 2-16,11 14 0 15,15-3-3-15,8-3 0 16,21 1 1-16,17 10 1 15,15 5-1-15,5 3 0 16,22 2-1-16,2-4 1 16,-5-4 0-16,3 1 0 15,-1-3 1-15,-15-3 1 16,-19 1 0-16,-8 2 0 16,-18 0 0-16,-16 2 0 15,-13 1 1-15,-17 2 0 0,-15 1-4 16,-8-4 1-16,-11-2-12 15,3-5 1-15</inkml:trace>
  <inkml:trace contextRef="#ctx0" brushRef="#br0" timeOffset="122939.0051">4231 13092 13 0,'10'-16'6'0,"-18"-3"6"0,8 11-7 0,-2-5-2 15,-1 5 1-15,-2 5 2 16,-3 6 0-16,-5 10-8 16,-9 14 1-16,-7 5 5 15,-10 15 0-15,2 1-2 16,-11 21 1-16,-13 18-1 16,0 0 1-16,-5 3-1 15,0 5 1-15,13-2-1 16,5 2 1-16,14-29-2 15,8-10 1-15,4-11-2 16,14-13 1-16,11-16-1 16,18-3 0-16,16-24 0 15,19-23 0-15,7-9 0 16,17-20 0-16,15-14 0 16,19-10 0-16,-6 2 0 0,22-13 0 15,0 14 0-15,-11-4 0 16,-8 6-1-16,-8 8 1 15,-13 21 0-15,-13 8 0 16,-6 14 0-16,-13 15 0 16,-15 10 0-16,-22 20 1 15,-11 10 0-15,-20 18 1 16,-17 5-1-16,-15 20 1 16,-11 20-1-16,-18 8 0 15,-11 0-1-15,-8 22 1 16,-3-3-1-16,-2 10 0 0,2-8-1 15,8 3 1-15,3-18 0 16,8-8 0-16,19-11 0 16,12-11 0-16,12-13-1 15,2-13 1-15,15-18-1 16,14-17 1-16,19-18-1 16,13-8 1-1,58-66-1 1,10-5 1-16,-5 5 0 15,-2 3 0-15,-11 10 0 16,-11 16 0-16,-7 13 0 16,-19 14 0-16,-19 13 0 15,-15 18 1-15,-16 13-1 16,-16 22 1-16,-19 16 0 16,-24 23 0-16,-10 16-1 0,-18 14 0 15,-17 28 0-15,6-4 1 16,-3 2-1-16,3 2 0 15,10-18-1-15,14-10 1 16,13-6 0-16,10-18 0 16,19-17-1-16,13-15 1 15,19-13 0-15,16-19 0 16,7-21-1-16,22-18 1 16,8-6-1-16,12-16 0 15,12-13 1-15,7-2 0 16,11-9 0-16,-10-2 0 0,4 18-1 15,-7 1 1-15,-8 4 0 16,-14 14 1-16,-10 6 0 16,-10 7 0-16,-11 13 0 15,-9 3 0-15,-15 13 0 16,-10 19 0-16,-19 10 0 16,-3 17 0-16,-16 7 0 15,-18 21 0-15,-8-8-1 16,-5 6 0-16,2 18 0 15,0 6 0-15,16-6-1 16,14-26 1-16,12-6-1 16,20-15 1-16,12-14 0 15,6-26 0-15,10-8-1 16,24-24 1-16,13-16-1 16,21-8 1-16,-2-7 0 15,8-11 0-15,10-1 0 0,-7-7 0 16,4 11 0-16,-12 10 0 15,-17 10 0-15,-4 14 1 16,-20 16-1-16,-12 18 1 16,-14 8 0-16,-13 19 1 15,-13 16-1-15,-11 7 1 16,-13 16-1-16,0 3 0 16,11 0 0-16,2-13 1 15,16-16-3-15,8-16 0 16,16-13-1-16,11-16 1 0,15-16 0 15,3-11 0-15,6 6-1 16,4 5 1-16,-7 8 2 16,-8 16 0-16,-8 16-2 15,-9 8 1-15,-7 5-12 16,-2 2 0-16</inkml:trace>
  <inkml:trace contextRef="#ctx0" brushRef="#br0" timeOffset="127329.6851">7943 16185 24 0,'-3'-6'12'0,"3"6"-1"0,0 0 12 16,-3 0-20-16,1 8 1 0,-1-8 1 15,1 0 1-15,2 3-8 16,0-1 0-16,2 1 5 15,3 0 0-15,6-3-2 16,10 13 0-16,6 8-1 16,7 11 0-16,-5 5 0 15,0-3 1-15,3-10-1 16,2 0 0-16,-2-3 0 16,0-5 1-16,-6-3 1 15,-4-2 1-15,-9-1 1 16,-5 1 0-16,-8 5 0 15,-13 2 0-15,-6 6 0 16,-2 3 0-16,-8 2-2 16,-8 0 0-16,-8 3-2 15,0-3 0-15,-6 0-15 16,4-13 1-16,2-8-2 0,-19-16 0 16</inkml:trace>
  <inkml:trace contextRef="#ctx0" brushRef="#br0" timeOffset="128017.1984">1834 16140 28 0,'-14'-22'14'0,"9"-9"-4"0,5 23 15 0,0 0-21 16,0 2 0-16,-3 1 3 15,3 16 1-15,3 10-10 16,0 3 1-16,2 21 6 16,0 18 0-16,3-10-2 15,-5 27 0-15,-3-12-6 16,0 14 0-16,0 3-10 15,0-19 1-15,0-10-3 16,-3-3 1-16</inkml:trace>
  <inkml:trace contextRef="#ctx0" brushRef="#br0" timeOffset="128345.3546">1762 16933 25 0,'-40'16'12'0,"1"-42"-10"0,33 28 19 16,-1 9-21-16,-7 7 1 16,6 20 0-16,6 7 1 15,2 10-3-15,2 11 1 16,4-13 0-16,7-3 0 16,5-13 1-16,17-10 0 15,-1-9 1-15,3-7 0 16,13-19 1-16,-5-16 0 15,-2-13 1-15,-9-2 0 0,-7-12-1 16,-6 6 0-16,-8 0-2 16,-13 6 1-16,-13 4-1 15,-11 11 1-15,-8 9-2 16,-7 1 1-16,-4 14-7 16,9 0 1-16,13 0-7 15,7 6 0-15</inkml:trace>
  <inkml:trace contextRef="#ctx0" brushRef="#br0" timeOffset="129173.498">8178 16851 36 0,'-10'3'18'0,"2"-16"-22"0,8-1 28 16,0-4-24-16,0-11 0 15,0-3-1-15,2-5 1 0,6-8-1 16,0 0 1-16,5 11 0 16,-2 5 0-16,2 13 1 15,-5 0 0-15,0 24 1 16,3 18 0-16,-6 19 0 16,0 11 1-16,-2 2-1 15,-3 3 1-15,-3 13-2 16,1-11 1-16,-1 4-1 15,3-9 0-15,0-3-1 16,0-10 0-16,-3-13-6 16,1-3 1-16,-6-8-7 15,0-18 1-15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7200" units="cm"/>
          <inkml:channel name="Y" type="integer" max="96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28058" units="1/cm"/>
          <inkml:channelProperty channel="Y" name="resolution" value="377.9527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04T01:39:35.6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11906 3143 24 0,'-10'-2'12'0,"2"4"-5"16,5-2 20-16,3 0-25 15,0 0 0-15,5 3 1 16,6 0 0-16,10-3-4 16,16 2 0-16,8-2 2 15,16 3 1-15,13-1-2 0,19-2 0 16,20 0 0-16,9 0 0 15,21 6 0-15,21-6 1 16,19 0-1-16,12 0 1 16,20 0 0-16,12 0 0 15,17-6 0-15,2-1 1 16,8 1-1-16,-6-4 0 16,-4 4 0-16,-17-4 0 15,-7 10 0-15,-14-6 1 0,-7 6-1 16,-19 6 0-16,-27-4-1 15,-10 4 1-15,-19 2-1 16,-15 0 0-16,-19 0 0 16,-16-3 0-16,-18 3 1 15,-14 0 0-15,-10-6 0 16,-9 1 0-16,-7 0 0 16,-8-3 0-16,-2-3 0 15,-6-2 0-15,0-3-1 16,-3-5 1-16,0 5-1 15,1-3 0-15,-1 0 0 16,0-2 0-16,1 0 0 16,-1 0 0-16,-2 5-2 15,2 0 1-15,0 8 0 16,1 8 0-16,-1 8 0 16,-2 13 1-16,-8 3 2 15,-1 5 1-15,-7 5 1 0,-3 6 0 16,3-3 1-16,0-6 0 15,3-2-3-15,4 0 0 16,-7-2-16-16,-3-6 0 16,-7-11-3-16,-6-12 1 15</inkml:trace>
  <inkml:trace contextRef="#ctx0" brushRef="#br0" timeOffset="484.4363">11861 3072 21 0,'0'-5'10'0,"0"5"0"0,0 0 11 16,0 0-18-16,0 0 0 16,0 5 2-16,0 5 1 15,6 14-6-15,-6 8 0 16,0 13 6-16,-6-3 1 16,6 9-1-16,0-6 0 15,0-11-2-15,0 0 1 16,0 1-2-16,0-6 0 0,0-8-5 15,0-5 0-15,0-6-13 16,0-7 1-16,8-6-1 16,-16-7 1-16</inkml:trace>
  <inkml:trace contextRef="#ctx0" brushRef="#br0" timeOffset="812.5644">11520 3445 26 0,'-42'8'13'0,"5"2"-13"16,29-10 21-16,0 3-22 15,0 5 1-15,0 16 0 16,0 5 1-16,3 8 0 16,5 8 1-16,5-5 1 15,3-6 0-15,8-5 0 0,13-10 0 16,8-4 1-16,3-9 0 15,10-17-1-15,-3-7 0 16,4-3 0-16,-12-9 0 16,-7-7 0-16,-11 6 0 15,3-4-1-15,-13-2 0 16,-11 0-1-16,-6 5 1 16,-15 3-2-16,3 8 1 15,-1 8-3-15,-5 5 1 16,9 8-13-16,7 11 1 15</inkml:trace>
  <inkml:trace contextRef="#ctx0" brushRef="#br0" timeOffset="1687.5762">16650 3667 22 0,'-21'-5'11'0,"10"2"5"16,11 3 2-16,6-5-18 15,-1-6 1-15,3-5 0 16,8-5 0-16,5-5-1 15,0 2 1-15,-2-5 0 16,2 0 1-16,-3 0 0 16,1 5 0-16,-6 3 1 15,0 7 0-15,-5-4-1 16,0 7 1-16,-8 6-1 16,0 8 1-16,-5 13-2 15,2 10 1-15,-2 16 0 16,0 6 0-16,-1 8 0 15,-1-6 0-15,-1 3 1 16,2-3 0-16,-2-2-1 0,3-6 1 16,2-16-1-16,-2-2 0 15,0-5 0-15,-3-3 0 16,3-6-1-16,-3-4 0 16,-6-6 0-16,4-6 0 15,-9-2-1-15,1 0 0 16,-1 3-1-16,6 0 0 15,2 5 1-15,9 2 0 16,12 4 1-16,12 2 0 0,7 2 0 16,5-2 1-16,11-3-1 15,-3 1 1-15,1 2-15 16,7 5 1-16,0 5-5 16,-10 1 1-16</inkml:trace>
  <inkml:trace contextRef="#ctx0" brushRef="#br0" timeOffset="14157.3961">14565 2953 21 0,'0'-3'10'0,"-2"-7"-3"0,2 7 11 0,-3-2-15 15,0 2 0-15,1-2 3 16,-6 2 0-16,5-2-7 16,3 5 1-16,0 0 4 15,0 0 0-15,8 5-2 16,-5-2 1-16,2 7-2 15,0 9 1-15,1 15-1 16,-6 6 0-16,0-3 0 16,-6 8 0-16,-2 2 0 15,-2-7 1-15,2 2-1 16,0-2 0-16,5-5 0 16,3-6 0-16,6-3 0 15,-1-5 1-15,-3-5 0 16,4-3 0-16,2-5 0 15,-3-5 1-15,0-8-2 0,-2-1 1 16,-3-12-1-16,3 2 1 16,-3-8-3-16,0 3 1 15,-3-5-10-15,0 2 0 16,1 3-5-16,-6-9 1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7200" units="cm"/>
          <inkml:channel name="Y" type="integer" max="96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28058" units="1/cm"/>
          <inkml:channelProperty channel="Y" name="resolution" value="377.9527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04T01:43:33.8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2000 13256 24 0,'-5'-11'12'0,"5"-5"0"0,8 8 13 16,-5 0-19-16,2-2 0 16,0-4 4-16,6 1 1 15,-6-3-13-15,0 3 0 16,-2 5 9-16,5 3 0 15,-8 8-3-15,0 7 1 0,0 9-2 16,0 10 1-16,-8 10-1 16,8 4 0-16,0 7 0 15,0 0 1-15,-3 1-1 16,3-4 0-16,0-7-2 16,0-3 1-16,0-8 0 15,0-8 0-15,0-5-3 16,0-5 0-16,3-6-12 15,5-5 1-15,2-13-8 16,4-3 1-16</inkml:trace>
  <inkml:trace contextRef="#ctx0" brushRef="#br0" timeOffset="578.1339">2151 12906 20 0,'-26'6'10'0,"2"-20"0"0,13 12 1 16,-2-1-7-16,-8 3 0 15,0 5 4-15,-3-7 0 16,-3 10-9-16,1 5 0 15,-1 5 8-15,1 6 0 0,-6 0-2 16,3 10 1-16,5 4-2 16,-5-4 0-16,11 8-1 15,-1 6 1-15,6-8-2 16,5 12 1-16,5 7-1 16,11 2 0-16,0-6 0 15,16 1 0-15,3 2-1 16,4-8 1-16,12-8-1 15,4-7 0-15,-2-11 1 16,0-11 0-16,8-10 0 16,5-17 0-16,1-4-1 15,-4-9 1-15,1-10 0 16,-6-5 0-16,-8-8-1 16,-7 5 0-16,-6-6-1 15,-5-4 1-15,-9-3 0 16,-9-3 0-16,-12 0 0 0,-9 5 0 15,-7-2-1-15,-1 16 0 16,-4 7 0-16,-2 9 0 16,-3 5 0-16,-2 5 0 15,5 3-5-15,2 2 1 16,6 1-13-16,11-4 0 16,4 1-2-16,1-3 1 15</inkml:trace>
  <inkml:trace contextRef="#ctx0" brushRef="#br0" timeOffset="1234.3911">2654 13041 43 0,'-8'-18'21'0,"0"-3"-18"15,8 18 36-15,0 3-36 16,0 0 1-16,0 5 3 15,5 16 1-15,-2 16-8 16,2 6 0-16,0 12 6 16,1 4 0-16,2 7-2 15,-6 5 1-15,-4-7-2 16,-1-3 0-16,-2-9-2 16,2-4 0-16,0-14-5 15,1-10 1-15,-1-13-12 16,3-11 1-16,5-8-6 15,6-11 1-15</inkml:trace>
  <inkml:trace contextRef="#ctx0" brushRef="#br0" timeOffset="1765.6164">2556 13055 42 0,'-5'-16'21'0,"10"-24"-21"0,0 24 33 16,6-2-33-16,2 7 1 15,11 0-1-15,10 1 1 16,6 5-2-16,2 2 1 16,3-2 0-16,-2 5 1 0,-6 10-1 15,-3 3 0-15,-8 3 1 16,-7 3 0-16,-11 2 0 16,-8 8 0-16,-16 0 0 15,-5-2 0-15,-8 2 0 16,-8 2 1-16,-6 1-2 15,-2 0 1-15,8-8-1 16,3-3 1-16,5-5 0 16,2-6 1-16,6-4-1 15,8-1 0-15,8-5 0 16,7-3 1-16,4-2-1 16,12-3 0-16,9 5-1 15,10 6 1-15,0 5-1 16,8 8 0-16,2-3-1 15,-2 0 1-15,-2 3 0 16,-9 5 1-16,-8 6 1 0,-7 2 1 16,-8 0 1-16,-22 6 1 15,-2-1 0-15,-11-5 1 16,-8-5-1-16,-2-6 0 16,-9-4-2-16,1-6 1 15,8-16-3-15,5-14 0 16,0-4-6-16,13-14 1 15,5 11-14-15,24-8 0 16,8 0-3-16,16-8 1 16</inkml:trace>
  <inkml:trace contextRef="#ctx0" brushRef="#br0" timeOffset="2906.2554">3204 13237 31 0,'-10'-21'15'0,"2"-3"-9"0,8 24 20 16,5-5-22-16,-5-3 0 16,5 3 4-16,-5 5 0 15,5 0-9-15,1 2 1 16,2 9 6-16,-3 13 1 15,0 7-2-15,1 1 0 16,1 10-2-16,-4 1 0 16,0-1-1-16,-3 0 1 15,0-7-1-15,0-11 0 0,0-3 0 16,0-8 0-16,-3-10 0 16,0-9 0-16,-4-7-1 15,-1-5 0-15,-8-9 0 16,0 9 0-16,-3-3-1 15,1 2 0-15,2 6 0 16,3 5 0-16,-1 3-1 16,7 10 0-16,4 13 0 15,3 6 0-15,3 5 0 16,4 3 0-16,9-6 0 16,6-2 1-16,4-10 0 15,0-9 1-15,6-16 0 16,5-13 1-16,-2-5-1 15,2 3 0-15,-6-9 0 16,1-2 1-16,-8-2-2 16,-8 2 1-16,-3 10-1 0,-2 1 1 15,-1 5-1-15,-2 7 0 16,-5 17 0-16,2 13 0 16,6 2-1-16,-3 19 1 31,2 32 0-31,-7-13 1 15,0-9-1-15,-6-7 1 16,0-5 0-16,-2-12 0 16,2-7 0-16,3-3 0 15,-5-7 0-15,0-12 0 0,-1-7-1 16,-2-3 1-16,6 3-2 16,2 0 1-16,2 8-1 15,6-1 1-15,3 6-1 16,8 3 1-16,2-3-1 15,5 3 1-15,6-9 0 16,2-7 0-16,1 0 0 16,4-6 0-16,-7-4 1 15,-5 1 0-15,-4 1-1 16,-1 0 1-16,-9 0-1 16,-8-3 0-16,-5 3 0 15,-10 2 1-15,2 1-1 16,0 5 0-16,-8-1 0 15,-3 9 0-15,-2 8 0 16,3 10 0-16,-1 0-1 16,3 6 0-16,8 5 0 0,8 5 1 15,6 0-1-15,9 2 1 16,12-1 0-16,10-1 1 16,8-11 1-16,-5-2 0 15,-1-8 0-15,-2 0 0 16,0-8 1-16,-5-8 0 15,-5 0-1-15,-9-5 1 16,-7 0-8-16,-1-3 1 16,-4-3-15-16,-1-2 0 15,3-8-3-15,-3 0 0 16</inkml:trace>
  <inkml:trace contextRef="#ctx0" brushRef="#br0" timeOffset="3640.6425">4453 13097 39 0,'-21'-8'19'0,"-16"-3"-15"0,34 6 28 16,0-3-29-16,3 0 0 15,6 0 1-15,7-8 0 16,0 3-6-16,14 3 1 0,10 4 3 16,5 12 0-16,6 4-1 15,2 9 0-15,3 7-1 16,-8 1 1-16,-6-1-1 15,-9 0 0-15,-9 4 1 16,-11-1 0-16,-4 0 0 16,-12 0 0-16,-12-8 0 15,-1 6 0-15,-12-1-1 16,-1 0 1-16,-8 1-1 16,-5-1 1-16,5-2-1 15,6-5 0-15,2-6 0 16,8-5 1-16,6-3 0 15,10-2 1-15,5-3 0 16,9-5 0-16,12 2 2 16,14 3 0-16,10 0 0 15,6 3 1-15,2-3-1 0,-10 0 1 16,0 0-2-16,-3 0 1 16,-11 0-3-16,-5-3 1 15,-2-2-1-15,-9-1 1 16,-4 1-7-16,-6 5 0 15,0 0-14-15,-3-5 1 16,-5 2-3-16,-3-2 1 16</inkml:trace>
  <inkml:trace contextRef="#ctx0" brushRef="#br0" timeOffset="5281.2886">5678 13388 31 0,'-19'16'15'0,"11"2"-10"0,11-12 20 16,2-4-23-16,9-2 1 15,-4-2 0-15,3-9 1 16,1 3-5-16,2-3 1 16,-1-7 3-16,-4-6 1 15,0-2-2-15,-3-3 1 16,-6-1-1-16,-2 1 1 16,-5-2-1-16,-6 4 1 15,-2 3-1-15,-8 8 0 16,0 6-1-16,0 5 0 0,-1 5 0 15,1 10 0-15,8 1 0 16,0 10 1-16,8 8-2 16,5 5 1-16,5-7 0 15,11 2 1-15,10 0-1 16,6-10 0-16,5-11 0 16,3-6 0-16,7-2 0 15,4-10 0-15,-1-12 0 16,0-9 0-16,-5 4-1 15,-3-2 1-15,-10 0 0 16,-5 3 0-16,-9 7-1 16,-7 6 1-16,-11 8 0 15,-6 10 0-15,-2 5 0 16,-7 9 1-16,-7 10-1 16,-1 5 0-16,-4-4 0 0,1-1 0 15,2 2 0-15,3-4 0 16,2-9-1-16,3-4 0 15,3-6 0-15,5-14 0 16,5 6 0-16,-2-8 0 16,5-8 0-16,0-10 1 15,0-3-2-15,5 0 1 16,1 5-1-16,-1 5 1 16,0 9-1-16,9 2 0 15,-4 8 0-15,9 13 1 16,2 11 0-16,0 2 1 0,0-4 0 15,3-9 1-15,2 0-5 16,1-5 1-16,-1-3-10 16,3 3 0-16,3-5-7 15,-3-3 0-15</inkml:trace>
  <inkml:trace contextRef="#ctx0" brushRef="#br0" timeOffset="5515.6356">6286 13094 37 0,'-15'-8'18'0,"12"16"-14"16,3 0 26-16,0 5-25 16,0 6 0-16,0 15 3 15,3 11 0-15,-1 6-10 16,-2 12 0-16,3 6 7 16,2-6 0-16,-5-2-2 15,5-5 0-15,-2-9-3 16,0-10 0-16,-3-10-8 0,0-11 1 15,2-11-8-15,-2-10 1 32</inkml:trace>
  <inkml:trace contextRef="#ctx0" brushRef="#br0" timeOffset="5765.6758">6159 13319 29 0,'-37'-66'14'0,"40"26"-4"0,0 35 11 15,5-11-21-15,8 3 1 16,5-3 0-16,5 3 1 0,6-3-2 15,8 8 0-15,2 8 2 16,6 13 0-16,-9 0 0 16,-2 9 0-16,-8 4 2 15,-7 6 1-15,-7 0 1 16,-9-6 1-16,-14 3 0 16,-11 3 1-16,-7-6-1 15,-6-5 1-15,3-5-4 16,0-8 1-16,-8-8-9 15,10-13 1-15,11-5-15 16,11-6 1-16,16-8-2 16,13-10 1-16</inkml:trace>
  <inkml:trace contextRef="#ctx0" brushRef="#br0" timeOffset="7921.9428">6670 13221 28 0,'-21'-13'14'0,"5"0"-9"15,13 2 22-15,3-2-24 16,6 0 0-16,-4-3 2 16,6 0 1-16,-2 3-7 15,2 5 1-15,5 5 5 16,-5 11 0-16,5 11-2 16,-2 10 1-16,2 10-1 15,-5-4 0-15,0 10-1 16,0 5 0-16,-3-5-1 0,-2-5 1 15,-1-6 0-15,1-5 0 16,-3-8 0-16,0-7 0 16,-5-9-1-16,-1-8 1 15,1-7-1-15,-6-9 0 16,1-5-1-16,-3 3 1 16,-1-5-1-16,-2-3 0 15,1 2 0-15,4 6 0 16,-2 5-1-16,2 8 1 15,-2 8-1-15,5 8 0 16,3 0 1-16,5 8 0 0,2 8 0 16,6 2 0-16,11 3 0 15,-1-8 0-15,6-5 1 16,0-5 0-16,5-11-1 16,3-11 1-16,7-10 0 15,-4 3 1-15,2-9-1 16,-5-5 1-16,-6-2-1 15,-5-3 1-15,-5 3-1 16,-5 2 0-16,-1 3-1 16,-4 5 1-16,-4 8-2 15,-2 11 0-15,0 13 0 16,0 2 0-16,0 14-1 16,-2 11 1-16,-1-6 0 15,0 16 0-15,1-3 2 16,-1-2 1-16,-2-3 0 15,5-3 0-15,0-10 0 0,0-8 1 16,5-8 0-16,-2-6 0 16,-1-12-2-16,4-9 1 15,2-7-1-15,0 7 0 16,-3-5-1-16,0-2 1 16,-2-3-1-16,-1 2 0 15,6 1 0-15,-5 2 0 16,0 8-1-16,-3 6 1 15,0 10-1-15,5 8 1 16,5 5-1-16,1 8 0 0,5-5 0 16,0 2 1-16,2 1 0 15,4-3 0-15,-4 0 0 16,-5-8 0-16,6-3 1 16,2-13 0-16,-3 8-1 15,1-8 1-15,-3-5 0 16,2-8 0-16,-2-6-1 15,-5 1 1-15,-6-1-1 16,0-7 1-16,-5 2-1 16,-5-5 0-16,2 5 0 15,1 1 0-15,-1 7 0 16,1-5 0-16,-1 13-1 16,3 8 1-16,3 8-1 15,2 10 0-15,5 6 0 16,-2 16 1-16,11-3-1 15,-3 13 0-15,5 6 0 0,-3-13 1 16,1 7 0-16,-6 5 0 16,0-4 0-16,-5-4 1 15,0-4 0-15,-5-6 0 16,-3-8 0-16,-3-2 0 16,-2-11 0-16,0-3 0 15,-3-10 0-15,-3-6 0 16,3-2 0-16,0-3 0 15,0-3-1-15,3 1 0 16,2 5-1-16,3 7 1 16,6-2-1-16,4-2 1 0,1-1-1 15,5-2 1-15,2-5-1 16,-2-1 1-16,8 0 0 16,-5 1 0-16,-1-1 0 15,-5 6 0-15,0 5 0 16,-2 6 0-16,0 4 0 15,-6 9 0-15,0 5-1 16,3 8 1-16,-3-11 0 16,6 8 0-16,5 0-1 15,-5 0 1-15,2-2 0 16,-3-6 1-16,4-2-1 16,1-6 1-16,-4-8 0 15,5-7 0-15,-3 4 0 16,6-4 0-16,-3-3-1 15,-6-3 1-15,1 0-1 16,-3 0 1-16,-6 0-1 0,1 3 1 16,-3 2-2-16,0 1 1 15,0 10-1-15,3 8 1 16,4 0 0-16,1 2 0 16,3-2-1-16,5 0 1 15,2-3-1-15,1-2 1 16,-3 0 0-16,0 2 1 15,0 0-1-15,-6-2 1 16,-2-3-1-16,0-5 1 16,-5-3 0-16,-1-3 0 0,-2-2-1 15,-2 0 1-15,-4-6-1 16,-4 0 0-16,2-2 0 16,3 8 0-16,-1-5 0 15,12-1 0-15,-1 1-1 16,5 2 1-16,6 0-1 15,3 8 1-15,-3 8-1 16,5 8 0-16,0 0 0 16,5 2 1-16,-7 6 0 15,-6 5 0-15,0 3 0 16,-7 3 0-16,4-4 0 16,-4-4 1-16,-1-8 0 15,-2-1 0-15,2 1 0 16,-2-3 0-16,-3-8 0 15,5-8 1-15,5-13-2 16,6-9 1-16,5 7-1 0,6 1 0 16,2 1-1-16,3 8 1 15,-3 13-1-15,-3 3 1 16,-2 13 0-16,0 10 0 16,-3 3 0-16,-2-2 0 15,-6-1 0-15,3-2 0 16,-3-6 1-16,-2-2 0 15,-6-3 0-15,-5-10 0 16,-3-6-5-16,-2-4 1 16,-11 1-9-16,5-7 0 15,-2-8-8-15,-5-6 1 0,-3-15-4 16,2 5 1-16</inkml:trace>
  <inkml:trace contextRef="#ctx0" brushRef="#br0" timeOffset="8078.2263">8067 12785 63 0,'-13'-8'31'0,"0"0"-44"15,10 8 66-15,-2 0-53 16,-1 0 1-16,-4 0-16 16,2 0 0-16,3 2 5 15,-9 4 1-15</inkml:trace>
  <inkml:trace contextRef="#ctx0" brushRef="#br0" timeOffset="25984.6999">9512 13629 19 0,'-8'-6'9'15,"16"1"-1"-15,-8 5 9 0,0-5-14 16,2 0 1-16,4-1 2 15,2 1 0-15,-3-3-8 16,-2 0 1-16,2 0 5 16,-5 0 0-16,0 0-1 15,0-5 0-15,-5 5-1 16,2 3 1-16,-2-3 0 16,-3 0 1-16,2 3-1 15,-2 2 0-15,-2 0-1 16,2 3 1-16,0 0-1 15,-8 6 1-15,3 2-1 16,-3 5 0-16,8 5 0 16,-2 3 0-16,7-7-1 15,3-1 1-15,5 0-1 0,6 0 1 16,2-2-2-16,3-6 1 16,-3 1-1-16,3-6 1 15,0-6 0-15,-8-2 0 16,-3-2 0-16,3-1 0 15,-8 1-1-15,-8 2 1 16,3 0 1-16,-3 2 0 16,0 6 0-16,0 3 0 15,3-6 0-15,2 3 1 16,3 0-2-16,0-2 1 0,0-6-16 16,0 5 0-16,11-5-5 15,-6-10 1-15</inkml:trace>
  <inkml:trace contextRef="#ctx0" brushRef="#br0" timeOffset="36297.3111">10054 13221 17 0,'-8'-5'8'0,"0"-6"6"16,8 9 8-16,0-4-16 16,0 6 1-16,-5-2 2 15,5-1 1-15,0 0-13 16,0 3 1-16,0-5 8 15,5 0 1-15,-2-6-4 16,10 1 0-16,-8-6-1 0,11 0 0 16,-8-3-2-16,0 1 1 15,5-1-1-15,-5-4 0 16,-5-7 0-16,5 9 1 16,-3 0-1-16,3 5 1 15,-8 8 0-15,3 0 0 16,2 0 1-16,0 1 0 15,-5 1 0-15,0 1 0 16,0 5 0-16,0 0 1 16,-5-3-2-16,0 6 1 0,2 13-1 15,3 10 1-15,0 11 0 16,0 8 0-16,0 14 0 16,8-1 0-16,0-8 0 15,0 0 1-15,5 3-1 16,-10-5 1-16,2-6-2 15,3-7 1-15,-5-6-1 16,2-6 0-16,-5-4 0 16,0-6 1-16,-5-5-1 15,2-3 1-15,-5-2-2 16,0-3 1-16,-13-3-1 16,5 3 0-16,-8 0-1 15,3 3 0-15,-3 2 0 16,6 6 1-16,-1-6 0 15,-2 1 0-15,5-4-1 16,8-2 1-16,0 0-1 0,8-5 1 16,8 0-1-16,0 2 1 15,8-5-1-15,13 3 0 16,0-1 0-16,11 4 1 16,-8-1 0-16,10 3 0 15,-5-5 1-15,0 2 1 16,-10-2 0-16,-1 2 0 15,-10 1 0-15,0-4 0 16,-8 4 0-16,-3 2 0 16,-10-6-5-16,2 4 1 15,-7 2-15-15,-1 0 0 0,3-8-4 16,3-11 1-16</inkml:trace>
  <inkml:trace contextRef="#ctx0" brushRef="#br0" timeOffset="37234.8191">10866 13144 28 0,'-8'-2'14'0,"3"-6"-6"16,5 3 12-16,0-1-18 15,0 1 1-15,0-6 2 16,-2 1 1-16,-4-1-7 15,4 1 1-15,-4 2 5 16,-4 2 0-16,-3 1-2 16,-3 3 1-16,0 2-2 0,3 2 0 15,-3 6 0-15,0 3 0 16,3 5-1-16,-3-1 1 16,8 1 0-16,-5 3 1 15,10 7 0-15,-2 6 0 16,5 5 0-16,8-10 1 15,-1 10 0-15,7 2 0 16,9-4-1-16,1-4 1 16,13-4-1-16,-2-11 0 15,-1-8-1-15,3-8 0 16,8-11-1-16,-8-5 1 0,0 6-1 16,0-9 1-16,-13-5-1 15,0-5 1-15,-16-3-1 16,-3 1 0-16,-5-4-1 15,-8-2 1-15,-8-2-1 16,-5 4 1-16,-3 6-1 16,1 8 0-16,4-3-1 15,0 6 1-15,-2 2-1 16,13 2 0-16,-7 4-2 16,1 5 0-16,6-1-9 15,8 1 0-15,14 5-7 16,1-8 0-16,9-5-2 15,8 0 1-15</inkml:trace>
  <inkml:trace contextRef="#ctx0" brushRef="#br0" timeOffset="38125.4451">11636 13248 31 0,'-8'5'15'0,"-2"-2"-11"15,10-3 29-15,2-6-31 16,6-4 1-16,-2-1 0 16,2 1 1-16,2-9-5 15,-4-5 0-15,7 0 3 0,-3 1 0 16,-2-4-1-16,0 1 1 16,-2 5 0-16,-6-3 0 15,0 3 0-15,0 2 1 16,0 3-1-16,-3 6 1 15,0 7-2-15,1 6 1 16,-4 7-1-16,6 11 1 16,0 8 1-16,0 8 0 15,6 8 0-15,-4 6 1 16,4-6 0-16,-1-6 1 16,5 1-2-16,-4 2 0 0,-4-10-1 15,6-5 1-15,-8-6-2 16,0-5 1-16,0-6-1 15,0-2 0-15,-8 0-3 16,0-8 0-16,-2 3-1 16,-1-6 0-16,-5 3-1 15,-7-3 1-15,1 6-1 16,-1 0 0-16,1 2 3 16,7 0 0-16,-1 1 0 15,8-1 1-15,0-2 0 16,16-3 1-16,5 0 1 15,13-3 1-15,11 3 0 16,8 0 0 0,16-3 1-1,-10-2 0-15,-12 0-1 0,-2-1 1 16,-10-2-2-16,-14 3 0 16,-8-5-5-16,1-1 0 15,-6 0-12-15,-6 3 1 16,14 1-6-16,0-9 0 15,5-5-1-15,1-19 1 16</inkml:trace>
  <inkml:trace contextRef="#ctx0" brushRef="#br0" timeOffset="38656.7333">12488 12959 27 0,'-21'-24'13'0,"0"11"-8"15,13 13 28-15,-5 0-31 16,0 3 1-16,-3 0 2 16,0 4 0-16,3 4-5 15,-6 0 0-15,-2 2 4 16,0 8 0-16,5 3-1 16,-13 13 1-16,10 3-2 0,3 12 1 15,6-4 0-15,18 13 0 16,2 0 1-16,9 0 1 15,10-11-1-15,3-8 1 16,13-15-1-16,5-14 1 16,3-16-2-16,2-7 1 15,-2-14-2-15,-8 3 0 16,-8-6-1-16,-10-7 0 16,-1-3 0-16,-10 2 0 15,-16-2-1-15,0 11 1 0,-26-14-1 16,2 1 1-16,-8 4-2 15,6 6 1-15,-1 8-5 16,3 5 1-16,3 8-10 16,11 8 1-16,2 5-7 15,5-2 0-15</inkml:trace>
  <inkml:trace contextRef="#ctx0" brushRef="#br0" timeOffset="39344.1863">13174 13192 27 0,'-3'-5'13'0,"6"0"-2"0,-3-1 10 0,0 4-19 16,0-4 1-16,-8 1 2 16,2 0 0-16,1-1-6 15,-3-2 1-15,-2 3 5 16,-4-3 0-16,1 3-1 16,-3 5 0-16,3 0 0 15,-6 5 0-15,1 1-1 16,-3 1 1-16,2 9-3 15,1 11 1-15,5 7 0 16,10-5 0-16,8 14-1 16,14-1 1-16,7-5 0 15,14-8 1-15,5-5 0 16,5-13 0-16,0-11 0 16,3-11 0-16,-2 3-1 15,-6-8 1-15,-6-5-2 0,-10-5 1 16,-8-4-1-16,-5-1 0 15,-13 4 0-15,-8-5 0 16,-11 3-1-16,-11-2 1 16,-7 1-1-16,0 7 0 15,-6 4-1-15,5 3 1 16,1 6-5-16,5 2 0 16,16 5-10-16,7 6 0 15,20-3-5-15,17-6 1 16</inkml:trace>
  <inkml:trace contextRef="#ctx0" brushRef="#br0" timeOffset="40078.5672">13989 13203 30 0,'-14'2'15'0,"12"6"-6"0,2-8 19 16,0 0-24-16,0 0 0 15,8-5 3-15,-3 2 1 16,3-5-10-16,5-5 0 16,0-3 6-16,6-5 1 15,-3-3-3-15,-3 1 1 16,0-4-2-16,-5 3 1 16,-3 0-1-16,1 6 0 15,-6 2 0-15,0 5 1 16,0 1-2-16,-6 7 1 15,6 11 0-15,-2 8 0 0,-1 10 0 16,0 12 0-16,1 7 1 16,4 7 0-16,4-1-1 15,4 2 1-15,-2 0 0 16,5-6 0-16,-2-7-1 16,-3-6 0-16,0-5 0 15,-5-5 0-15,-3-8 1 16,-6-3 0-16,-7-5-1 15,-5 0 0-15,-6-5 0 16,-5-1 0-16,-3 1-1 16,-8 0 1-16,-2-9-1 15,7 4 0-15,6-1 0 16,8 0 0-16,8-4-1 16,13 1 0-16,16 1 1 15,8 0 1-15,10 2 0 16,16 3 1-16,-2 5 0 0,0-2 0 15,-3 0 0-15,-1-1 1 16,-1 1-1-16,-11 0 1 16,-6-1-6-16,-5 1 1 15,-5-3-13-15,-5 5 0 16,-1-2-5-16,-2-11 0 16,-3-8-2-16,3-5 1 15</inkml:trace>
  <inkml:trace contextRef="#ctx0" brushRef="#br0" timeOffset="40562.9503">14735 13242 25 0,'-3'-21'12'0,"16"-5"-12"16,-10 23 24-16,0-2-22 15,-3-6 1-15,-3 1 2 16,0-1 1-16,-5 0-6 16,0 4 0-16,0-1 5 15,-5 2 1-15,3 4-1 16,-4 7 1-16,-4 6-2 0,-1 2 1 15,-2 11-1-15,0 13 0 16,5 0-2 0,16 8 1-16,13-3-1 0,1-5 0 15,17-8 1-15,9-13 0 16,10-13 0-16,6-11 1 16,2-3-1-16,-5-7 0 15,-8-9 0-15,-11-5 0 16,-7 1-2-16,-6-1 1 15,-10 3-1-15,-11-6 1 16,-14 4-2-16,-15 2 1 0,-3-1-1 16,-7 7 1-16,-1 4-5 15,0 9 1-15,6 2-12 16,13 8 1-16,13 0-6 16,16 0 1-16</inkml:trace>
  <inkml:trace contextRef="#ctx0" brushRef="#br0" timeOffset="41062.9878">15602 13163 31 0,'-10'-21'15'0,"-1"2"-10"0,9 14 17 16,-6-3-20-16,0 0 0 15,-3 3 1-15,-2 2 0 16,-6 1-3-16,-4 7 0 15,-4 11 4-15,1 2 1 16,-3 14-1-16,2 8 0 0,6 10 1 16,10 6 0-16,17-6 0 15,4-3 0-15,22-10-1 16,8-10 0-16,7-16-1 16,6-11 1-16,5-14-2 15,-5-10 1-15,-5 1-1 16,-8-6 1-16,-14-6-1 15,-10 1 0-15,-8 2-1 16,-16 3 0-16,-5 0-1 16,-8 2 0-16,-3 6-6 15,0 5 0-15,3 8-13 16,13 3 0-16</inkml:trace>
  <inkml:trace contextRef="#ctx0" brushRef="#br0" timeOffset="41625.4607">16327 13189 38 0,'-8'-2'19'0,"11"-3"-10"0,2-3 17 16,6-8-25-16,2-3 0 0,6-2 2 16,2-3 1-16,-3-5-5 15,-2-8 1-15,0 5 3 16,-5 6 0-16,-1 2-1 16,-4 6 1-16,-4 2-1 15,-2 8 0-15,-2 5 0 16,-4 16 0-16,-4 16 0 15,-1 16 0-15,-2 6 0 16,0 12 1-16,2-5 0 16,9 9 0-16,2-4 0 15,0-5 1-15,0-8-2 16,2-5 1-16,3-7-2 16,-2-7 0-16,0-2-6 15,-1-5 1-15,-4-8-3 16,-4-3 0-16,-7-7-1 15,-3-4 1-15,-2-2 0 16,-11-5 1-16,0 2 7 0,0 1 1 16,7-1 4-16,12 3 0 15,10 3 1-15,13 5 1 16,13 5-1-16,17-5 1 16,-4 0-4-16,1-3 0 15,5-2-10-15,0 2 0 16,-3 3-12-16,-15 0 0 15,-11-8-2-15,-8-13 1 16</inkml:trace>
  <inkml:trace contextRef="#ctx0" brushRef="#br0" timeOffset="47438.0929">17015 13364 24 0,'-16'-8'12'0,"14"8"-6"0,2 0 12 16,8-5-15-16,-3 0 0 16,0-3 1-16,1 2 0 15,-4 1-6-15,4 0 1 0,-1-1-4 16,3 1 0-16,8 0-4 16,2-3 0-16</inkml:trace>
  <inkml:trace contextRef="#ctx0" brushRef="#br0" timeOffset="47609.9706">17711 13324 29 0,'0'0'14'0,"11"3"-18"16,-11-3 25-16,0 0-21 15,2 3 0-15,-2-3-11 16,6 0 0-16,7-6 9 15,0-2 1-15</inkml:trace>
  <inkml:trace contextRef="#ctx0" brushRef="#br0" timeOffset="47750.5386">18246 13301 39 0,'16'13'19'0,"-6"-3"-27"0,-10-7 40 16,0 0-35-16,0-1 0 15,0 1-17-15,8-6 0 16</inkml:trace>
  <inkml:trace contextRef="#ctx0" brushRef="#br0" timeOffset="47859.9701">18820 13213 39 0,'8'0'19'0,"2"6"-34"16,-10-1 29-16,6 5-28 15,-12-4 1-15</inkml:trace>
  <inkml:trace contextRef="#ctx0" brushRef="#br0" timeOffset="56610.0821">10210 13933 17 0,'8'-5'8'0,"-5"7"3"15,-3-2 8-15,0 0-15 16,0 0 1-16,5-5 3 15,-5 0 0-15,0-1-9 16,0-2 0-16,0 1 8 16,0 1 1-16,0-2-2 15,0 0 0-15,0 3-1 16,0 2 0-16,0 1-1 16,0 4 0-16,0-2-2 0,-5 3 1 15,5 2-1-15,-3 1 0 16,3 7 0-16,0 3 1 15,-8 5-1-15,8 8 0 16,0 3 0-16,-5-6 0 16,5 6 0-16,0-6 1 15,0-2-2-15,0-3 1 16,0-2-1-16,0-3 1 16,0-3-1-16,0-5 0 15,-3-3-7-15,3-2 1 16,-5 2-13-16,5 3 1 0,-5-5-3 15,2-1 1-15</inkml:trace>
  <inkml:trace contextRef="#ctx0" brushRef="#br0" timeOffset="56922.588">9925 14380 46 0,'-14'13'23'0,"12"-13"-24"16,2 0 41-16,2-2-38 16,6-4 1-16,8 1 2 0,5 2 1 15,0 3-7-15,11 3 0 16,5 2 4-16,0-2 1 15,3 0-2-15,2-1 0 16,-5 1-2-16,-5 0 1 16,5 2-9-16,-13 0 0 15,-3-5-9-15,-5 5 1 16</inkml:trace>
  <inkml:trace contextRef="#ctx0" brushRef="#br0" timeOffset="57422.5617">10083 14597 41 0,'-29'3'20'0,"13"-6"-14"16,16-2 26-16,0 5-31 15,3 0 1-15,10-3 0 16,0 3 1-1,27-3-4 1,-3 6 1-16,-5 2 1 16,-3 3 1-16,-8 0-1 15,0 3 0-15,-10 2 0 16,-3 0 0-16,-3 3-1 16,-5 0 1-16,0-3-2 15,-13 1 1-15,2-4-1 16,-10 3 1-16,-3-2-1 0,-2-6 1 15,2-2-1-15,0 2 1 16,3 0 2-16,0-2 0 16,10 2 0-16,3 1 0 15,3-1 1-15,5-5 1 16,13 3 0-16,-2-1 0 16,15-2-1-16,1 6 1 15,10-4-2-15,-3 1 1 16,3-1-1-16,-10 1 0 15,-1-3-1-15,-7 0 0 0,-3 3 0 16,-6-3 0-16,-7 8 0 16,-3-8 0-16,0 0-13 15,-3 2 0-15,3-2-7 16,-5-5 0-16</inkml:trace>
  <inkml:trace contextRef="#ctx0" brushRef="#br0" timeOffset="58703.8589">10996 13917 37 0,'-11'-11'18'0,"11"-2"-4"0,0 5 20 0,0 0-30 16,0-2 1-16,0 5 3 15,0 5 0-15,0 5-10 16,0 8 1-16,0 8 7 15,-5 8 0-15,5 8-3 16,-8-2 1-16,0 4-2 16,3 4 0-16,2-6-2 15,3-5 1-15,0-6-5 16,0-2 0-16,0-6-12 16,8 1 0-16,-2-11-3 15,4-6 0-15</inkml:trace>
  <inkml:trace contextRef="#ctx0" brushRef="#br0" timeOffset="59110.1165">10845 14309 45 0,'-18'0'22'0,"28"-11"-21"0,-2 16 40 16,0-5-41-16,13 0 1 16,-5 0 0-16,0 0 1 15,11-5-5-15,-4 13 1 16,9-5-6-16,-3-1 1 15,-5-2-2-15,-8 0 0 16,-3 3 0-16,-5-3 1 16,-11 0 6-16,-4 3 0 0,-7 5 8 15,1 2 0-15,-5 9 2 16,-1-1 0-16,0 3 0 16,-2 0 0-16,0 9-3 15,5-7 0-15,0 4-1 16,-5-9 1-16,13-2 0 15,6 0 1-15,4 5 0 16,6-5 0-16,0 0-1 16,8-3 0-16,11 1-2 15,2-1 1-15,5-3-2 16,0-2 0-16,-4-2-2 16,-4-4 1-16,-5-2-6 15,-5 0 1-15,0-2-10 16,-8-4 0-16,-3 4-6 15,-10-4 0-15</inkml:trace>
  <inkml:trace contextRef="#ctx0" brushRef="#br0" timeOffset="59313.1944">11033 14491 48 0,'0'3'24'0,"5"15"-19"0,-5-10 39 15,3 6-40-15,-3-1 0 16,5 11 3-16,-5 2 1 15,0 6-10-15,0-3 1 16,0-3 6-16,0 1 0 16,0 2-3-16,0 0 1 15,0-5-3-15,0-3 1 0,0-5-11 16,3-6 1-16,5-2-11 16,-3-16 0-16</inkml:trace>
  <inkml:trace contextRef="#ctx0" brushRef="#br0" timeOffset="59922.6242">11824 13959 40 0,'-2'-18'20'0,"-4"-3"-6"15,6 15 21-15,0-4-30 16,0 5 0-16,0-1 5 16,0 6 0-16,0 8-12 15,0 8 1-15,0 16 8 16,0 8 0-16,-2 7-3 15,-4 9 0-15,4-11-3 16,2-8 1-16,0 2-6 16,2-4 0-16,6-11-10 15,-2-6 1-15,-4 1-7 0,4-6 0 16</inkml:trace>
  <inkml:trace contextRef="#ctx0" brushRef="#br0" timeOffset="60125.7512">11554 14377 43 0,'-23'6'21'0,"23"-14"-21"0,7 5 31 16,1 1-28-16,11 2 1 0,5 0 0 16,7 2 1-16,7 3-7 15,7-2 1-15,-6 0 0 16,-2-3 1-16,8 0-14 15,5 0 1-15</inkml:trace>
  <inkml:trace contextRef="#ctx0" brushRef="#br0" timeOffset="60735.1337">11851 14740 36 0,'0'8'18'0,"0"-16"-12"0,0 3 20 15,10-3-24-15,-4-6 1 16,-4-4 2-16,6-3 1 15,3 5-7-15,-6-3 1 16,-2 4 4-16,-3-7 0 16,-3 1-1-16,-2 5 0 15,-6 0-2-15,3 6 1 16,0 5-2-16,-5-1 1 16,-3 4-1-16,0 4 1 0,0 1-2 15,-5 2 1-15,11 6 0 16,-4-1 1-16,6-2-1 15,3-2 1-15,5-4 0 16,3 4 0-16,5 1 0 16,8 9 0-16,0 6 0 15,-1 4 0-15,1-2-1 16,8-6 1-16,-3 3 0 16,-5-2 0-16,3 2-1 15,-11-2 1-15,0 4 1 16,-8-1 1-16,-8-4-1 15,0-2 0-15,-3 0 0 16,-7-8 1-16,-6-3-2 16,-3-5 1-16,9-8-2 15,-3-2 0-15,5-6 0 0,8 0 0 16,5 5-2-16,6-2 0 16,5-3 0-16,8 3 1 15,-1-3-13-15,9 0 1 16,11-5-5-16,7-11 0 15</inkml:trace>
  <inkml:trace contextRef="#ctx0" brushRef="#br0" timeOffset="85969.8243">17272 14240 30 0,'-5'-37'15'0,"15"-13"-8"16,-7 36 15-16,2-2-19 16,6 1 0-16,-3 1 3 15,2 1 0-15,-2 5-5 16,-2 11 0-16,4 10 5 15,-2 19 1-15,3 5-2 16,2 16 1-16,-8 13-2 16,-2 13 1-16,-3 1-4 15,0-6 1-15,-3-11-2 16,3-7 1-16,-2-6-8 16,2-8 1-16,-3-18-9 15,0-16 0-15,3-8-1 16,3-18 0-16</inkml:trace>
  <inkml:trace contextRef="#ctx0" brushRef="#br0" timeOffset="86297.9221">17386 13978 25 0,'-11'-32'12'0,"-15"16"-12"0,18 14 20 16,-5 2-19-16,-6 2 0 15,1 4 2-15,-12 2 0 16,1 2-3-16,-5 3 1 15,-6 3 2-15,1 3 1 0,7-1-1 16,5 3 0-16,6 1-1 16,13-7 0-16,14 4-2 15,17 2 1-15,20 3-2 16,12-3 1-16,6-2-1 16,3-6 1-16,4-10-1 15,4-6 1-15,-11-5 0 16,-14-8 1-16,-10-2 0 15,-5-12 0-15,-16-1 0 16,-3-6 1-16,-13-8-2 16,-13 8 1-16,-11 0-10 15,-2 0 0-15,-3 5-2 16,-14 3 0-16</inkml:trace>
  <inkml:trace contextRef="#ctx0" brushRef="#br0" timeOffset="177111.5887">10446 7959 42 0,'-3'-27'21'0,"6"-7"-16"16,-3 26 21-16,0 0-23 16,5-3 1-16,-2 3 2 15,2 3 0-15,-5 5-7 16,0-5 1-16,0 5 5 15,0 8 1-15,0 13-3 16,-5 8 1-16,2 16-2 16,-2 16 1-16,2 16-3 15,3 10 1-15,0 19-1 16,3 8 1-16,5 10-1 16,-3-2 0-16,3-1 1 0,2 1 0 15,4 0 0-15,-6-9 0 16,5-4 0-16,3-16 0 15,-3-6 0-15,3-10 1 16,-6-9-1-16,4-4 0 16,2-11 0-16,-3-8 0 15,-3-8 0-15,4-5 0 16,-6-11 0-16,-1-5 0 16,1-6 0-16,-2 1 0 15,2-6-1-15,0-2 1 0,-8-1-1 16,8 4 1-16,-1-6-2 15,1 0 1-15,0 0-1 16,13-3 1-16,3 3-1 16,13 0 0-16,-2 0 0 15,7 8 1-15,22-5-1 16,7-1 1-16,16-2-1 16,6-2 1-16,13-6 0 15,13-3 0-15,0-2 0 16,5 0 0-16,3-1 0 15,0 6 1-15,-13 6-1 16,-3 2 0-16,-13 5 0 16,-8 0 0-16,-13 1 0 15,-11 2 1-15,-13 0 0 16,-14-3 0-16,-7 0 0 16,-8 0 1-16,-5-5 0 0,-9-5 0 15,1-5-1-15,-3-4 0 16,-6-4 0-16,1-3 0 15,0-16-1-15,5 2 0 16,-1-10-1-16,7-2 1 16,-1-14 0-16,3-11 0 15,-6-10-1-15,4 3 1 16,-6-6 0-16,2 1 1 16,-5-1-1-16,-2-10 0 15,0 5 0-15,-1 2 0 16,1-7 0-16,0 3 0 0,-3-1 0 15,0 8 0-15,-3 9-1 16,0 7 1-16,-2-3-1 16,0 6 1-16,-6 8 0 15,1 2 0-15,-4 1 0 16,-7 5 0-16,3 5 0 16,-1 8 0-16,1-1 0 15,2 4 0-15,3 0 0 16,-3 5 0-16,2 2 0 15,-1 3 0-15,-1 3-1 16,2 5 1-16,-1 3 0 16,-1 2 0-16,2 1 0 15,-4 5 0-15,-1-6 0 16,4 3 0-16,-4-3 0 16,-2 4 0-16,0-7 0 15,-3 6 0-15,-8-2 0 0,-10-1 1 16,-6 3-1-16,-5 3 0 15,-8 0 0-15,3 5 0 16,-11 2 0-16,-13 6 0 16,-8 0-1-16,-5 8 1 15,3-5 0-15,-4 2 0 16,-4 5 0-16,-3 4 0 16,10-1 0-16,8 0 0 15,-5-3 0-15,3-2 0 16,5 5 0-16,5 1 0 15,3-1 0-15,13 0 0 0,6 0 0 16,-3-5 0-16,10 0-1 16,3-3 1-16,8-2 0 15,-5-1 0-15,13-2-1 16,2 3 1-16,6-3-1 16,5 0 0-16,8 0-3 15,-5 0 0-15,10-3-12 16,6 3 1-16,5-6-4 15,5-9 0-15</inkml:trace>
  <inkml:trace contextRef="#ctx0" brushRef="#br0" timeOffset="178377.198">11086 8025 38 0,'0'-8'19'0,"0"-21"-20"0,0 21 27 16,0-3-25-16,-3 6 1 16,-2-3 2-16,2 0 0 15,-4-3-3-15,-4 6 0 16,0 0 3-16,-2 0 1 15,-8 7-1-15,2 4 1 0,-2-1-2 16,0 3 0-16,-5 5-2 16,-1 0 0-16,-2 0-1 15,5 3 1-15,0 6-1 16,-5 1 1-16,6 6 0 16,-7-5 1-16,1 5-1 15,6 8 0-15,-7 0 1 16,7 6 0-16,-7 4 0 15,1-2 0-15,11 3 0 16,-3 2 0-16,13 1-1 16,-8-6 1-16,11-1-1 15,2 4 1-15,-2-3-1 16,5 0 1-16,5 0-1 16,-2 3 0-16,10-14 1 15,3-5 0-15,8-2-1 16,10-6 0-16,-2-5 0 15,13-3 0-15,-6-5-1 0,6-6 1 16,0-2 0-16,-2 0 0 16,-4-10-1-16,6-3 1 15,0-6-1-15,0-2 1 16,-8-8 0-16,8-3 0 16,-8-5-1-16,0 3 1 15,-5-3 0-15,5 0 0 16,-8-3 0-16,-2 6 0 15,-6-6-1-15,0 0 1 16,-5-2 0-16,0-1 0 0,0-4-1 16,-8 5 1-16,5-3-1 15,-8-6 1-15,-2 4 0 16,-3 10 0-16,0 0-1 16,-3 0 0-16,3 5 0 15,-5 5 1-15,-3 1-1 16,0-3 0-16,-5 8 0 15,-3 2 0-15,-5 3-1 16,-6 3 1-16,1 2-1 16,-6 6 1-16,0 2-1 15,-2 6 1-15,2 5-1 16,3 3 1-16,0 2-1 16,5 3 1-16,3-3-1 15,2 3 1-15,4-6-1 16,1 1 1-16,1 2-9 15,10 0 1-15,6 6-11 0,5-3 0 16</inkml:trace>
  <inkml:trace contextRef="#ctx0" brushRef="#br0" timeOffset="180392.8215">11425 8604 20 0,'0'0'10'0,"-3"-5"-1"0,3 2 10 15,0-2-15-15,-5 0 1 16,5-1 1-16,-3 1 1 15,-2 2-9-15,5 3 1 16,0 0 5-16,0 6 0 16,0 2-2-16,8 2 1 15,13 1-2-15,3 2 1 16,0 3-1-16,10 0 1 0,0 2-1 16,-5-2 1-16,1 0-1 15,4-3 1-15,-10-2 0 16,-8-6 0-16,-3 1-1 15,-10-6 0-15,2-6 0 16,-5 1 0-16,-5-6 0 16,-1-2 0-16,-2 3-1 15,0-4 1-15,0 1-1 16,-2 0 0-16,2 2 0 16,0 3 0-16,-3 6-1 15,11 2 1-15,0 5-1 16,0 0 0-16,11 3-1 15,0 3 1-15,4 7 0 16,1-2 1-16,5 0-1 16,1 3 1-16,-4-4 0 15,-5-1 1-15,1 2 0 0,-12-6 0 16,-2 1 1-16,-2-6 0 16,-12-2 0-16,-2-1 1 15,-5-2-1-15,-2-2 0 16,1-1-1-16,6 0 0 15,3-2-9-15,-3 0 1 16,8-3-9-16,6 0 1 16</inkml:trace>
  <inkml:trace contextRef="#ctx0" brushRef="#br0" timeOffset="184299.18">12364 8509 20 0,'-13'-8'10'0,"7"11"-3"0,6-9 10 16,-2-2-14-16,-1 1 1 16,1-4 3-16,-9 0 0 15,-2-2-8-15,2 3 1 16,-2 2 5-16,-11 0 1 16,0 2-2-16,3 1 0 15,-3 5-2-15,3 3 0 16,0 2-2-16,-3 6 1 15,0-1-1-15,-2 1 0 16,-3 5 1-16,-6 7 0 0,4 9 0 16,4 0 1-16,-10 8 0 15,5 5 1-15,-10 2-1 16,2 9 0-16,3-3-1 16,-8 5 1-16,8 0-1 15,6-2 0-15,1 7 0 16,7-5 1-16,1-2 0 15,7 2 1-15,4-8 0 16,8 3 1-16,3-2 0 16,6-6 0-16,10-3-1 15,-1-10 0-15,12-6-2 16,5-10 1-16,-1 3-2 16,12-4 1-16,-12-7-1 15,14-8 1-15,3-8-1 16,8-7 1-16,-1-9-1 15,-2 5 1-15,8-10-1 0,-6-5 1 16,-7-6 0-16,-11-5 0 16,0-3-1-16,-2-2 1 15,-6-3 0-15,0 3 0 16,-3-6-1-16,-2-4 1 16,-5-7-1-16,-6-1 0 15,3 7 0-15,-8 0 1 16,8 0-1-16,-11 13 0 15,-3 3 0-15,-2 6 0 16,-5 2-2-16,-5 2 1 16,-9 6-8-16,1 11 0 0,-1 4-10 15,-5 1 0-15,-2 3-1 16,2-9 1-16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7200" units="cm"/>
          <inkml:channel name="Y" type="integer" max="96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28058" units="1/cm"/>
          <inkml:channelProperty channel="Y" name="resolution" value="377.9527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04T01:47:06.6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18984 3215 37 0,'16'-19'18'0,"2"-7"-10"0,-12 18 19 15,4-3-23-15,-2-2 1 0,5 2 1 16,-5 1 1-16,-2-3-9 15,1-1 1-15,-4 6 5 16,-3-2 0-16,-3 2-3 16,-4 3 1-16,-1 10-2 15,-11 3 1-15,1 13-1 16,2 5 0-16,-3 6 0 16,1 0 1-16,7 0-1 15,0-6 1-15,9-7 0 16,4-3 0-16,6-3 0 15,3-8 0-15,5-8 0 16,-3-12 0-16,0-1 0 16,-5-13 0-16,-2 5 0 15,-1-5 0-15,-10 2-1 16,-3 6 1-16,-3 10-1 16,-5 9 0-16,0 10-1 15,3 5 0-15,-3 5-1 16,6 1 1-16,2 0 0 0,5 2 0 15,3-5 1-15,3-1 0 16,5-7 0-16,-3-2 0 16,0-6 1-16,0-6 1 15,3-2-1-15,-2-2 0 16,-1-3-1-16,0 5 1 16,3 2-1-16,0 4 0 15,3 2-1-15,2 0 0 16,-2 2 0-16,2 4 1 0,-3-4 0 15,1 4 0-15,-6-4 0 16,-2 4 1-16,0-1-1 16,-3-5 1-16,0 0 0 15,0 0 0-15,-3-5-1 16,0 2 0-16,3 0 0 16,-2 1 1-16,-1 2-1 15,0-8 0-15,1 2 1 16,-4 1 1-16,1 2-1 15,0 3 1-15,-1-2-1 16,-1 2 1-16,-7-3 0 16,-2 6 0-16,-2-1-2 15,2-2 1-15,-5 3 0 16,-3 2 0-16,3 1-1 16,-3-6 0-16,-2 2 0 15,-9-2 1-15,1 0-1 16,-6 0 1-16,0-2-1 0,-5-4 0 15,-2 1 0-15,-1-3 1 16,6 0-1-16,-3-2 1 16,-5-6-1-16,-1-8 0 15,-2 3 0-15,-2-6 0 16,-1 1 0-16,-5-9 0 16,9 4 0-16,9-6 0 15,1-3 0-15,-3-2 0 16,0 2-1-16,3-2 1 0,2-9 0 15,3 4 0-15,-3 4 0 16,8-4 0-16,3 4-1 16,6 1 1-16,4-6 0 15,3-2 0-15,6 3-1 16,2-12 1-16,5 6-1 16,3 6 1-16,8-6-1 15,5 3 1-15,6 10-1 16,2-10 0-16,8 2 0 15,8 3 1-15,-5 0-1 16,7-8 1-16,1 0 0 16,8 3 0-16,2-6-1 15,6 11 1-15,2-5 0 16,5 5 0-16,-5 0-1 16,9 6 0-16,1-6 0 15,4 2 0-15,2 4 0 16,3-1 0-16,5 3 0 15,2 0 0-15,6 5 1 0,3 6 0 16,-6 2-1-16,1 3 1 16,4 2 0-16,3 6 0 15,-2 5-1-15,-3 0 1 16,0 8 0-16,0 0 0 16,0 0 0-16,-8 8 0 15,2 5-1-15,-7-5 1 16,-5 8 0-16,4 0 1 15,-4 5-2-15,-6 8 1 0,0 3 0 16,-5 5 0-16,-3-5 0 16,-5 7 0-16,-8-2 0 15,-11 6 0-15,1-4 0 16,-6 6 0-16,-5 6 0 16,0 2 0-16,-3-1 0 15,-5 1 1-15,-3 3-1 16,-5 2 0-16,-8-2 0 15,0-3 1-15,0 10-1 16,-5-2 0-16,-3-5 0 16,0 2 1-16,2-3-1 15,-4 1 0-15,2-6 0 16,-8 0 1-16,-5-5 0 16,5 0 0-16,-5 3 0 15,0-6 0-15,2-5 0 16,-10 0 0-16,0 0 0 15,-3 1 0-15,-5-7-1 0,0 4 1 16,0-9 0-16,0-2 0 16,5-3-1-16,-5-2 1 15,-3-4-1-15,3 4 0 16,-8 0 0-16,0-1 1 16,0-2-1-16,-7 0 0 15,-1 5 0-15,8-8 0 16,-8 6 0-16,2-3 1 15,4-1-1-15,2-4 0 16,-5 0 0-16,2 2 0 0,3-5 0 16,0-3 1-16,0 3-1 15,3 0 0-15,13-3 0 16,2 1 0-16,-5-1-1 16,1-3 1-16,4-2 0 15,-2 6 0-15,3-6 0 16,2 0 0-16,3 0-1 15,2 0 1-15,6 0-1 16,0 0 1-16,5 0-1 16,2 0 1-16,1 0-1 15,2-6 0-15,1 6 0 16,2 0 1-16,0-2 0 16,0 2 0-16,-3 2 0 15,1 4 0-15,-1 2 0 16,0 0 0-16,-5 0 0 15,6-3 1-15,-1-2-1 16,0 2 0-16,1-3 0 0,-1 4 1 16,0-6 0-16,3 0 0 15,-5 0-2-15,5 0 0 16,0 0-15-16,-5 0 1 16</inkml:trace>
  <inkml:trace contextRef="#ctx0" brushRef="#br0" timeOffset="2437.561">19174 2360 29 0,'8'-26'14'0,"-2"12"-4"16,-4 12 14-16,4-6-21 15,-1 5 0-15,0-2 1 16,-2 0 1-16,2 5-7 15,-5 10 1-15,-3 11 3 16,-2 16 0-16,2 16-2 16,1 19 1-16,-1 4-1 15,1 4 1-15,-4-1-1 16,12-10 1-16,-4-3 0 16,3-5 0-16,-2-16 1 0,0-8 0 15,-1-11 0-15,-2-7 1 16,-5-11-1-16,-3-13 1 15,-8-3-2-15,0-8 1 16,-2-11-1-16,-3 1 0 16,-3-14-1-16,0 1 0 15,6 4-1-15,4 6 0 16,9 5-1-16,16 8 1 0,2 6-1 16,11 10 1-16,7 2-1 15,4 9 0-15,-9 5 1 16,-5-3 0-16,-5 6 0 15,-5 2 1-15,-11 5-13 16,-11 6 1-16</inkml:trace>
  <inkml:trace contextRef="#ctx0" brushRef="#br0" timeOffset="3937.5489">18283 4117 29 0,'-6'3'14'0,"1"-11"-1"0,2 2 14 16,1-2-26-16,-3 3 1 15,2-3 1-15,0-5 0 16,-2 0-4-16,0-1 1 16,-3 1 3-16,0 0 0 15,0 0 0-15,-5 0 1 0,-9 2-1 16,1 6 1-16,-3 10 0 15,1 13 0-15,-1 1-2 16,0 5 1-16,6 8-1 16,2 7 0-16,8-4-1 15,8-4 1-15,8-1-1 16,10-4 0-16,3-5 1 16,3-10 1-16,3-9-1 15,2 1 0-15,-3-11 0 16,3-5 1-16,-5-11-1 15,-5 0 0-15,-6-2-1 16,-8-1 1-16,-8 1-1 16,-12-1 0-16,-4 6-1 15,-2 13 0-15,-8 11-1 16,2 10 1-16,1 6-1 16,2 7 1-16,6 3-1 15,10-5 1-15,8-3-1 0,5-5 1 16,11-5 1-16,0-1 0 15,5-15-1-15,3-3 1 16,-1-5 0-16,1-6 0 16,-5-2 0-16,-6 0 0 15,-13 2 0-15,-8 6 0 16,-5 5-1-16,-11 8 0 16,-2 6-1-16,-6 4 1 15,0 6-1-15,3 3 0 0,8-4-8 16,8 1 0-16,13-2-9 15,13-4 0-15,0-20-2 16,27-6 1-16</inkml:trace>
  <inkml:trace contextRef="#ctx0" brushRef="#br0" timeOffset="4828.1857">18328 4109 34 0,'-21'-5'17'0,"15"5"-15"0,6 0 29 0,0 0-29 15,0 0 0-15,6 0 4 16,4 0 0-16,-2 2-7 16,-3-2 1-16,3 0 3 15,-2 0 0-15,1-2-1 16,4 2 1-16,0 0-3 16,2-3 1-16,0 0-2 15,6 3 1-15,4 0 0 16,4 0 1-16,-1 3-1 15,3-3 1-15,6 3 0 16,-1-3 0-16,9 0-1 16,-4 2 1-16,-4-2-1 15,2 0 0-15,0 0 0 16,5-2 1-16,3 2-1 16,0 0 0-16,0 0 0 15,3 0 0-15,2 0 0 16,-2 0 0-16,-6 2 0 0,-5 1 0 15,3 0 0-15,-1 2 0 16,1 0 0-16,2-2 0 16,3-1 0-16,3-2 0 15,10 0 0-15,-2 0 0 16,2 0 0-16,-3-2 0 16,12-1 0-16,-1 1 0 15,3-1 0-15,5 6 0 16,-6-3 0-16,-1-3 0 0,4 0 0 15,3-2 0-15,0 2 0 16,8 3 0-16,-13-5 0 16,-6 0 1-16,1-1 0 15,-3 4 0-15,-6 4 0 16,4-4 1-16,-14 2-1 16,-6 0 1-16,-2 0-1 15,-2 0 1-15,-11 0-1 16,-1-3 0-16,-1-2-3 15,-7 2 0-15,-1-5-12 16,-4 3 0-16,3-8-2 16,-2 0 0-16</inkml:trace>
  <inkml:trace contextRef="#ctx0" brushRef="#br0" timeOffset="5437.5681">21156 4056 9 0,'-8'0'4'0,"5"-11"5"15,-2 6-5-15,5 0 0 16,0 0 0-16,0-3 4 15,0 2 1-15,-5-2-9 16,2 3 0-16,-5 5 7 16,0-8 1-16,-5 8-2 15,-3 0 1-15,0 3-3 16,3-1 1-16,-3 4-2 16,0 2 0-16,3 0 0 15,-3 2 0-15,8 6-1 16,-7 0 1-16,7 5-1 15,8 3 0-15,0 0-2 0,2 2 1 16,11-5 0-16,11-2 0 16,5-8-1-16,-5-9 1 15,5-7 0-15,0-6 0 16,8-7 0-16,-5-3 0 16,-8-3 0-16,0-3 1 15,-3-2-1-15,-13 3 0 16,-8 2 0-16,-8 0 0 15,-13 0-4-15,2 6 0 0,-2 7-12 16,-16 1 0-16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7200" units="cm"/>
          <inkml:channel name="Y" type="integer" max="96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28058" units="1/cm"/>
          <inkml:channelProperty channel="Y" name="resolution" value="377.9527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04T02:01:09.2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15719 1625 21 0,'3'-11'10'0,"-1"0"-3"0,-2 11 11 16,0 0-16-16,0 0 1 16,0 0 2-16,0 0 0 15,0-8-6-15,0 3 1 16,0 5 4-16,0-3 0 15,-2 3-1-15,-1 0 0 0,-5 0-1 16,0 0 0-16,-5 8-1 16,0 3 1-16,-9 8-1 15,4 4 0-15,5 6 0 16,-3-2 0-16,0 7 0 16,3 3 0-1,10 11 1 1,3 2 0-16,5-5 0 15,6-5 1-15,7 2-1 16,6-7 1-16,5-1 0 16,-2-8 0-16,-6 1-1 15,0-9 1-15,-5-2 0 16,-5-2 0-16,-3-1 0 16,-8-5 1-16,-6-6-1 15,4 1 0-15,-1-6-6 16,0-7 1-16,1-3-14 0,2-11 1 15,5 3-3-15,0-3 0 16</inkml:trace>
  <inkml:trace contextRef="#ctx0" brushRef="#br0" timeOffset="671.8589">16034 1990 25 0,'-3'8'12'0,"-5"-11"-7"15,8 3 15-15,0 0-18 16,0 0 0-16,5-5 1 0,-2 2 1 15,2-5-5-15,-2-5 1 16,0 2 3-16,-1 1 0 16,1-1-1-16,-3-5 1 15,0 3-1-15,-3 0 1 16,1 2-1-16,-4 3 1 16,-2-2-1-16,-5 4 0 15,-3 4 0-15,-2 7 1 16,-3 8 0-16,-1-5 0 15,1 3 0-15,3 5 0 16,5 2 0-16,-1-2 0 0,6-3-1 16,6-2 1-16,2 2-1 15,2-13 0-15,6 0-1 16,6-8 1-16,-4 3-2 16,3 0 1-16,-5 5-1 15,0 5 0-15,0 8-1 16,-3 3 0-16,1-5 0 15,2-1 1-15,8 1 0 16,-1-3 0-16,-1-3-2 16,2-5 1-16,2-8-8 15,6 0 0-15,0-8-7 16,5 3 1-16</inkml:trace>
  <inkml:trace contextRef="#ctx0" brushRef="#br0" timeOffset="968.7935">16200 1722 35 0,'3'-10'17'0,"13"-9"-13"0,-11 19 21 15,3 0-26-15,5 3 1 16,-2 10-1-16,2 3 1 16,-2 5 0-16,5 8 1 15,-6 3 0-15,1 0 0 16,-3 2 0-16,-3 3 1 15,-5-2 2-15,0 7 0 16,-5-10 0-16,-3 0 1 0,-3-6 0 16,1-2 1-16,-4-3-2 15,4-5 1-15,-3-6-3 16,5-4 1-16,0-4-2 16,0-2 1-16,3-2-8 15,2-6 0-15,3 0-10 16,3-13 0-16</inkml:trace>
  <inkml:trace contextRef="#ctx0" brushRef="#br0" timeOffset="7937.5825">16566 1934 18 0,'2'-8'9'0,"9"-18"0"0,-9 18 9 16,1 0-14-16,-3 5 1 16,0-5 1-16,0 3 0 15,0 5-8-15,3 5 0 16,2 6 6-16,3 2 1 15,0 3-1-15,0 8 0 16,5 0 0-16,-2 2 0 16,-1-7 1-16,-2 2 0 15,-3 0 0-15,3-5 1 16,-5-3-2-16,0-10 0 0,-3-3 0 16,2-8 0-16,4-8-1 15,4-8 0-15,1-2-1 16,5-1 0-16,-6-10-1 15,6 8 0-15,-5 5-1 16,2 3 0-16,-2 5 0 16,2 8 0-16,-3 0-7 15,4 0 0-15,-4 8-10 16,6 0 0-16,3 3-1 16,-4 2 0-16</inkml:trace>
  <inkml:trace contextRef="#ctx0" brushRef="#br0" timeOffset="8234.5103">16941 2040 37 0,'-2'13'18'0,"7"-13"-23"0,0-2 34 15,-2-1-29-15,5-10 1 16,2 2 0-16,4-7 0 16,-1 7-1-16,3-5 0 15,-6-5 0-15,1 5 1 16,-6 0-1-16,-5 0 1 15,-5 3 0-15,-6 8 0 16,3 2 2-16,-2 11 0 16,-1-5 1-16,6 5 0 15,0 5 1-15,2 3 0 0,-2 0-1 16,2 2 1-16,11-2-2 16,0-8 0-16,10 0-3 15,6-5 0-15,5-9-10 16,3 1 1-16,0-3-7 15,2-8 1-15</inkml:trace>
  <inkml:trace contextRef="#ctx0" brushRef="#br0" timeOffset="8687.6092">17291 1839 30 0,'-16'-3'15'0,"34"3"-9"16,-10-8 17-16,8 0-22 15,5 0 0-15,-2-2 0 16,-1-1 1-16,1-2-3 16,-1 2 1-16,-2-10 1 15,0-3 1-15,-3-2-2 16,-2 7 1 0,-9-7 0-16,-4 2 0 15,-4 3-1-15,1 2 0 16,-3 4 0-16,-2 4 1 15,-9 0-1-15,-2 6 0 16,0 3 1-16,-6 4 0 16,6 3 1-16,5 6 0 15,0 2 1-15,3 11 0 16,5 10 0-16,3 6 1 0,5 13 0 16,5-3 0-16,3 6-2 15,5-3 1-15,-2 5-1 16,2 0 0-16,-5-10 0 15,0-3 1-15,-3-13-2 16,-2-3 1-16,-3-8 0 16,0-5 1-16,-3-6-4 15,1-7 1-15,-1-8-14 16,-2-3 1-16,0-13-4 16,-1-3 1-16</inkml:trace>
  <inkml:trace contextRef="#ctx0" brushRef="#br0" timeOffset="8843.9008">17103 1971 41 0,'-14'-5'20'0,"38"-8"-21"15,-8 10 33-15,5-5-32 16,3 8 1-16,8 0 0 0,8-8 0 16,-3 0-7-16,2-8 1 15,6 6-7-15,-2-1 1 16</inkml:trace>
  <inkml:trace contextRef="#ctx0" brushRef="#br0" timeOffset="10031.3489">17500 1627 34 0,'-6'-13'17'0,"-4"31"-13"0,7-10 24 0,-2 3-26 15,2 15 0-15,3-2 2 16,0 13 0-16,0 8-4 15,0-5 1-15,3 5 3 16,5-5 0-16,0 2-1 16,7-5 0-16,1-5 0 15,6-3 0-15,1-8-1 16,4-13 0-16,2 0-1 16,-5-13 1-16,-6 2 0 15,1-10 0-15,-1-3-1 16,-2-8 1-16,-8 3-1 15,-8-3 1-15,-3-5-2 16,1 8 0-16,-6 10-1 16,0 11 1-16,0 3 0 15,-3 10 0-15,6 8 1 16,5 6 0-16,3 2 1 16,7 0 0-16,4 0 1 0,7-5 0 15,5-14-1-15,3-4 1 16,3-14-6-16,0 0 0 15,7-13-4-15,-1-3 1 16,1 0-2-16,-7-5 1 16,0-8-1-16,-14 5 0 15,1 6 3-15,-6 7 1 16,-2 6 3-16,-6 10 0 16,-5 11 3-16,-5 8 0 0,-3 0 0 15,-6 8 1 1,1 5 0-1,0 0 1-15,2-8 0 16,1 3 0-16,2-16-8 16,0 0 0-16,-3-5-3 15,3-3 0-15,-2-8-2 16,4 5 1-16,-1-18 0 16,-7 5 0-16,4 8 7 15,-3 0 0-15,7 11 5 16,1 5 0-16,0 5 2 15,-1 8 0-15,6-2 1 16,11 2 0-16,7 0-3 16,9-5 1-16,5-8-2 15,-1-3 0-15,4-10-2 16,-6-6 1-16,-3-2-1 16,-2-3 0-16,-3-3 0 0,-2 1 0 15,-9 2-1-15,1-2 1 16,-3 7-2-16,-5 6 1 15,2 10 0-15,0 0 0 16,0 11 0-16,3-5 1 16,6 10-1-16,-1-11 1 15,3 9 0-15,0-11 1 16,-3 0 0-16,-3-6 0 16,-2-4-1-16,0-6 1 15,0 0-1-15,-2 0 1 0,-1-5-1 16,0 5 0-16,3 3-1 15,-3 5 0-15,1 5-1 16,2-2 1-16,5 4-1 16,3 4 1-16,0-3 0 15,5-8 1-15,3 0 0 16,2 0 0-16,0-8 0 16,4-3 1-16,-12-4-1 15,3-4 0 1,-2-2 0-1,-11 5 1-15,2-8-2 16,-10 11 1-16,-2 8-2 16,-6 2 1-16,5 11-1 15,6 3 1-15,7 10 0 16,1-3 0-16,10 1 1 0,6-3 1 16,-1-3 0-16,-2-10 0 15,0 2 0-15,-3-5 1 16,-3-5-1-16,-2-6 0 31,-8-10-16-31,-5 5 1 16,2 0-6-16,-8-21 1 15</inkml:trace>
  <inkml:trace contextRef="#ctx0" brushRef="#br0" timeOffset="10172.0169">18529 1648 57 0,'-43'3'28'0,"28"2"-34"0,15-5 46 0,0 0-40 16,0 0 0-16,5 0-9 15,3 0 1-15,0 3-3 16,0 0 1-16</inkml:trace>
  <inkml:trace contextRef="#ctx0" brushRef="#br0" timeOffset="10640.7862">19320 2032 46 0,'-11'0'23'0,"-2"-5"-23"15,13 10 23-15,-3-5-33 16,3 8 1-16,8-8-14 16,-2 8 1-16</inkml:trace>
  <inkml:trace contextRef="#ctx0" brushRef="#br0" timeOffset="11672.0521">16637 2596 35 0,'-8'-11'17'0,"3"8"-12"15,5 3 17-15,0 0-21 16,0 0 0-16,2 3 1 15,4 5 0-15,2 10-2 16,5 9 1-16,-3 15 3 16,6-2 1-16,0 13 0 15,-3-3 0-15,3 6 0 16,-2-3 1-16,-1-6-1 16,3 1 1-16,-3-11-1 15,0-11 1-15,-2-5-2 16,5-7 1-16,-6-9-1 0,3-10 0 15,1-11-2-15,1-5 1 16,1-3-1-16,-2-13 0 16,1-3-1-16,-4-10 0 15,5 0-1-15,-3-3 1 16,-5 2-1-16,0 4 0 16,3 4 0-16,-6 14 0 15,0 0-1-15,-2 3 1 16,-1 7-1-16,-2 6 1 15,0 2 0-15,-2 6 0 16,-1 0-1-16,1 2 1 0,-1 3-7 16,0 3 0-16,1 7-8 15,-1 1 1-15,3 10-7 16,-8 0 1-16</inkml:trace>
  <inkml:trace contextRef="#ctx0" brushRef="#br0" timeOffset="12000.1227">16637 2860 20 0,'-29'8'10'0,"8"-8"6"16,18 0 6-16,3-11-19 16,3 4 0-16,5-4 3 15,8 3 1-15,7 0-7 16,9 0 1-16,8-2 6 15,7 7 0-15,-2 0 0 0,-2 3 0 16,-6 0-2-16,0 0 1 16,-3 0-2-16,-7 0 1 15,-6 0-2-15,-5 0 1 16,-6-2-1-16,1-1 1 16,-6 3-2-16,-5 0 1 15,3-5-13-15,2 7 1 16,6 6-10-16,2-8 1 15,5-5-2-15,25-6 1 16</inkml:trace>
  <inkml:trace contextRef="#ctx0" brushRef="#br0" timeOffset="12359.5065">17756 2797 41 0,'-21'-8'20'0,"-3"8"-23"16,19 0 41-16,0 2-36 15,-9 6 1 1,-17 16 5-16,-9 3 0 15,6 7-9-15,-1 3 1 16,6 3 5-16,0-1 1 16,5-4-1-16,0-6 0 15,6-8-3-15,5-2 1 16,2-6-1-16,3-5 1 16,3-6-6-16,-3-4 0 15,5-6-10-15,3-11 0 16,5-5-6-16,3-2 1 15</inkml:trace>
  <inkml:trace contextRef="#ctx0" brushRef="#br0" timeOffset="12625.1886">17391 2799 45 0,'-5'-8'22'16,"5"6"-19"-16,2 2 37 0,4 0-38 15,-1 2 0-15,0 6 2 16,6 8 1-16,2 0-5 15,8 10 0-15,6 4 5 16,7 4 1-16,-2 3-2 16,2 3 1-16,-7-6-1 15,-3-2 1-15,-9-14-2 16,1 1 1-16,-2-9-1 16,-7-2 0-16,-4-2-1 15,-3-6 1-15,0-6-8 16,0-4 0-16,0-6-13 15,-3 0 0-15,1-5-4 16,20-16 1-16</inkml:trace>
  <inkml:trace contextRef="#ctx0" brushRef="#br0" timeOffset="13187.6851">18211 2823 19 0,'0'3'9'0,"0"-14"8"15,0 11 5-15,0 0-20 16,0 0 1-16,-2-10 2 16,-1 4 0-16,-5-2-5 15,0 0 0-15,3 3 5 16,-3-3 1-16,-3-5-2 15,1 8 1-15,-6-1-1 16,0 4 0-16,-3-1-1 0,-2 6 0 16,-3-1-2-16,-2 6 1 15,0 8-2-15,2 3 1 16,3-1-1-16,2 6 1 16,8 0 0-16,1 5 0 15,5 8 0-15,7-5 1 16,14 2 1-16,11-2 1 15,4-11 0-15,6-2 0 16,-2-6-1-16,4-8 1 16,-2-5-1-16,-2-5 0 15,-3-3-8-15,-9-3 1 16,-17-2-15 0,-9 0 0-16</inkml:trace>
  <inkml:trace contextRef="#ctx0" brushRef="#br0" timeOffset="13328.3232">17928 2879 28 0,'-2'2'14'0,"17"-4"-6"15,-4 2 2 1,42 2-11 0,2-2 1-1</inkml:trace>
  <inkml:trace contextRef="#ctx0" brushRef="#br0" timeOffset="13922.0495">18412 2889 39 0,'-23'13'19'0,"-4"19"-15"0,22-24 25 15,5 0-29-15,0 3 1 16,-3 2 0-16,6-3 1 16,7-2-2-16,9 0 1 15,7-2 1-15,6-1 0 16,0-5 0-16,2 0 1 15,-7 0-1-15,-3 0 0 16,-6-5-1-16,-5-1 0 16,-2-2 0-16,-6-5 1 0,-5 0-2 15,-5-6 1-15,-8 4 0 16,-1-9 0-16,-4-8-1 16,-1-2 1-16,1-3-2 15,5-3 1-15,2 8-1 16,8-5 1-16,6 5-1 15,8 6 1-15,4 7-1 16,9 1 0-16,5 5 0 16,3 7 1-16,10 6-1 15,-7 8 0-15,-1 8 0 16,-2 5 1-16,-6 6-1 16,-4 2 1-16,-6 5 0 15,-9-2 0-15,-4-3 0 16,-6 3 0-16,3 0-1 15,-2 2 1-15,-1-8-1 16,3 4 1-16,0-1 0 16,3 2 0-16,2-4 0 0,8-9 1 15,3-4 1-15,5-6 1 16,3-3 0-16,3-13 0 16,-4 0 1-16,1 0 0 15,0 0-1-15,-3 3 0 16,-5-3-2-16,-3 3 1 15,-2 2-1-15,-8-5 0 16,-6 3 0-16,-2 2 0 16,-9 0-4-16,6 3 1 15,1 3-12-15,-1 0 0 0,8-3-3 16,2 2 0-16</inkml:trace>
  <inkml:trace contextRef="#ctx0" brushRef="#br0" timeOffset="14093.9575">19285 3053 49 0,'6'37'24'0,"-6"-2"-25"15,0-33 44-15,0 6-42 16,-6-2 0-16,6-1 1 16,-2-2 1-16,-3-1-13 15,-1-2 1-15,-10-10-6 16,3-6 1-16</inkml:trace>
  <inkml:trace contextRef="#ctx0" brushRef="#br0" timeOffset="14750.2178">20085 2773 34 0,'15'-24'17'0,"-7"8"-10"0,-8 16 20 16,0-8-24-16,-5 3 0 15,-3 2 2-15,0 6 0 16,-8 10-6-16,0 3 1 16,-7 13 4-16,-12-2 1 15,3 7-1-15,-7 3 0 16,4 3-1-16,6-3 0 0,5 0-1 16,6-8 0-16,5-5-1 15,-1-8 1-15,4-3-3 16,5-13 1-16,2-8-9 15,0-5 1-15,3-1-8 16,8-4 0-16</inkml:trace>
  <inkml:trace contextRef="#ctx0" brushRef="#br0" timeOffset="14984.5938">19746 2783 29 0,'0'-5'14'0,"0"-3"-4"16,0 8 14-16,0 0-21 15,2 8 1-15,4 0 4 16,2 8 1-16,5 8-10 16,5 10 0-16,4-2 7 15,-4 5 1-15,11 0-2 0,-5 0 0 16,3-5-2-16,-4-8 1 16,-1-9-1-16,-7-4 0 15,1-6-9-15,0-5 0 16,0-2-10-16,10-9 0 15</inkml:trace>
  <inkml:trace contextRef="#ctx0" brushRef="#br0" timeOffset="15156.4705">20198 2961 48 0,'-21'-3'24'0,"16"0"-11"0,5 3 32 0,10 0-44 16,-10 0 0-16,8 0 1 15,3 0 0-15,7-2-2 16,6-1 0-16,5 0-4 16,6 1 0-16,10-1-13 15,0 1 1-15</inkml:trace>
  <inkml:trace contextRef="#ctx0" brushRef="#br0" timeOffset="15406.475">20847 2815 43 0,'0'-21'21'0,"-6"10"-10"16,6 6 23-16,0 0-32 15,-2 5 0-15,-6 5 3 16,0 0 0-16,-13 11-5 0,-3 0 0 16,3 8 4-16,-9 5 0 15,1 0-1-15,-2 6 1 16,7 2-2-16,0-6 1 15,11-4-6-15,0-6 1 16,10-5-10-16,-2-8 0 16,5-8-6-16,5-8 0 15</inkml:trace>
  <inkml:trace contextRef="#ctx0" brushRef="#br0" timeOffset="15672.1021">20524 2778 42 0,'-3'-8'21'0,"14"0"-15"0,-6 8 32 0,3 3-36 16,8 5 1-16,5 10 3 15,-5 1 0-15,5 5-6 16,-3 10 1-16,9-7 5 16,-3 10 0-16,5 0-1 15,-3 0 1-15,-5-8-2 16,-5-5 0-16,0-3-1 15,-5-5 0-15,-9-6-1 16,6-5 0-16,-2 1-14 16,-4-12 1-16,6-7-8 15,6-13 0-15,23-24-2 16,2-6 0-16</inkml:trace>
  <inkml:trace contextRef="#ctx0" brushRef="#br0" timeOffset="16000.228">21140 2770 46 0,'-5'3'23'0,"10"5"-27"15,-5-8 48-15,5-3-42 16,6 3 0-16,10 0 1 16,3 0 0-16,5 3-4 15,-5-1 0-15,5 1 3 16,-5 0 1-16,-3-1-9 15,-5 4 1-15,0-1-10 16,-11 0 0-16</inkml:trace>
  <inkml:trace contextRef="#ctx0" brushRef="#br0" timeOffset="16156.4817">21161 2892 40 0,'-26'8'20'0,"23"-3"-15"0,3-5 25 16,0 0-30-16,8 0 1 15,8-3 0-15,18-2 0 16,6 0-5-16,13 2 0 16,8-2-8-16,0-3 0 15</inkml:trace>
  <inkml:trace contextRef="#ctx0" brushRef="#br0" timeOffset="16500.212">21667 2781 32 0,'-14'-8'16'0,"-9"5"-5"0,23 3 20 0,-3 0-28 15,-8 8 1 1,9 32 6 0,-3-8 1-16,5 10-12 15,5-5 1-15,16-5 8 16,-3-3 0-16,20-19-2 16,-1 1 0-16,5-19-3 15,-10 3 0-15,-1-16-1 16,6-3 0-16,-13 3-1 15,-11-6 0-15,-5 1 0 16,-13-6 0-16,-3 8-1 16,-10-2 0-16,-9 7 0 15,-5 6 0-15,-5 5-1 16,6 5 1-16,2 3-1 16,-1 3 1-16,15 2 0 15,-1-5 0-15,2 3-8 0,12-3 0 16,4 5-10-16,12-13 0 15,7-5-1-15,-3-3 0 16</inkml:trace>
  <inkml:trace contextRef="#ctx0" brushRef="#br0" timeOffset="17234.6219">22569 2773 31 0,'3'-3'15'0,"5"-5"-12"0,-8 0 26 0,0 3-27 16,-8 2 1-16,8 1 1 15,-8-1 0-15,5 0-5 16,-8 3 0-16,-4 6 5 16,-4-4 0-16,-5 1-2 15,-5 2 1-15,-5 3 0 16,5 3 0-16,-3 7-1 15,11-2 1-15,2 11-1 16,3-9 1-16,16 22-1 16,0-8 1-16,24 21-1 15,-5-8 1-15,23-8-1 16,3-8 0-16,0-8 0 16,3-5 1-16,-3-14-8 15,-8-4 1-15,0-6-9 16,-14-3 1-16,-9-2-5 0,-6-6 0 15</inkml:trace>
  <inkml:trace contextRef="#ctx0" brushRef="#br0" timeOffset="17375.1957">22389 2889 33 0,'-34'-13'16'0,"31"13"-18"0,8 0 26 16,11 0-25-16,11 3 1 15,2-1 0-15,16 1 1 16,13 2-3-16,5 3 0 15,4 0-7-15,12 0 1 16</inkml:trace>
  <inkml:trace contextRef="#ctx0" brushRef="#br0" timeOffset="17797.1291">23185 2622 20 0,'-26'-13'10'0,"-11"5"-1"16,29 3 9-16,-3-1-15 16,-4 1 1-16,-1 5 2 15,2 5 0-15,-1 6-7 16,-4 2 0-16,-5 8 6 15,3 8 0-15,-5 11-1 0,4 2 1 16,9 9 0-16,11 7 1 16,12 0-1-16,6-2 1 15,10-6-1-15,14-13 0 16,8-11-1-16,5-10 1 16,-3-10-1-16,3-14 0 15,0-8-2-15,-8-5 1 16,-11-6-1-16,-7-5 1 15,-9 1-2-15,-5 2 1 16,-10 2-3-16,0 1 1 0,-17-1-7 16,1 6 0-16,-8 5-9 15,5 8 0-15,-10 3-4 16,5 2 0-16</inkml:trace>
  <inkml:trace contextRef="#ctx0" brushRef="#br0" timeOffset="18344.0106">23098 2921 26 0,'-3'0'13'0,"17"-5"-7"0,-9 5 17 0,3 5-20 16,3-2 0-16,7 15 4 15,-5-5 1-15,14 24-7 16,-1 0 0-16,9 1 7 15,2-9 1-15,2-6-1 16,-7-7 0-16,2-8-1 16,-4-8 0-16,-4-5-3 15,-2-8 1-15,-6-3-2 16,-2-5 0-16,-5 5-11 16,-3-5 1-16,2 5-12 15,1-5 1-15,5-14-2 16,-6 11 1-16</inkml:trace>
  <inkml:trace contextRef="#ctx0" brushRef="#br0" timeOffset="19687.7181">15576 4112 29 0,'-11'-16'14'0,"11"0"1"0,0 8 15 16,0-3-28-16,0-5 0 15,0 1 4-15,0 4 1 16,-5 3-8-16,-3 3 1 16,-8 10 4-16,-5 11 0 15,3 8-1-15,4-6 0 16,1 25-2-16,11-6 0 15,7 0 0-15,13-6 0 16,1-1 0-16,5-12 0 16,5-7-3-16,8-9 1 15,-3-2-9-15,6-5 1 16,-11-3-7-16,-3-5 1 0</inkml:trace>
  <inkml:trace contextRef="#ctx0" brushRef="#br0" timeOffset="20062.7822">15801 3895 26 0,'-5'-24'13'0,"7"16"-3"16,-2 11 13-16,0 7-19 15,-2 6 0-15,-1 10 4 16,0 17 1-16,-5-1-10 16,3 3 1-16,0-3 7 15,0-5 1-15,-3-5-2 16,2-11 0-16,1-2-1 15,2-3 0-15,3-11-1 16,3-10 0-16,5-6-2 16,8-5 1-16,2-5-2 15,1 5 1-15,10 3-3 0,3 5 1 16,-1 3-2-16,-4 7 1 16,-3 4-1-16,-3 7 1 15,-5 6-1-15,-8 2 0 16,0-3 3-16,-14-2 0 15,-4-3 1-15,-9 1 1 16,-2-7 0-16,5-1 0 16,-2-4-1-16,4 1 1 15,7-8-12-15,7-6 0 16,7-7-9-16,12-9 0 16,13-10-2-16,2-10 1 0</inkml:trace>
  <inkml:trace contextRef="#ctx0" brushRef="#br0" timeOffset="20265.9101">16118 3905 34 0,'-5'-5'17'0,"21"5"-14"16,-8 5 32-16,10 3-30 16,4 11 1-16,1 10 1 15,-1 5 0-15,-1 1-9 16,-5 2 1-16,-6 2 7 16,-7-7 0-16,-14 0-2 15,-5 0 0-15,-10-3 0 16,-6 0 1-16,3-5-7 15,3-3 0-15,-1 0-14 16,1-13 1-16,10-24-3 16,11-16 0-16</inkml:trace>
  <inkml:trace contextRef="#ctx0" brushRef="#br0" timeOffset="21265.9217">16727 3971 19 0,'-5'-5'9'0,"7"-8"-2"15,4 13 8-15,-1-3-15 16,5-2 1-16,-2-3 3 16,-2 0 1-16,2 0-4 15,-3-2 0-15,-2-1 4 16,-1 0 0-16,-2 1 0 0,-2 2 0 16,-4 0-2-16,-7 3 1 15,-5-1-2-15,-6 4 1 16,-3 2-2-16,1 2 1 15,2 1-2-15,3 2 1 16,5 3-1-16,5 3 0 16,9 5 0-16,7 5 0 15,11 11-2-15,2 10 1 16,-2-2 2-16,0-1 1 16,-8-2 2-16,-3-2 1 0,-10-9 0 15,-3-2 1-15,-10-5 0 16,2-6 1-16,-3 0-3 15,3-2 1-15,6-9-3 16,-1-4 1-16,9-12-2 16,7-4 0-16,5-3-5 15,9-6 1-15,-1-2-2 16,6 0 1-16,0 5-2 16,0 8 1-16,-3 6-1 15,-2 12 1-15,-6 12 3 16,-3 4 1-16,4 6 1 15,-6 2 0-15,2 1 1 16,3-3 0-16,3-6 1 16,-5-7 0-16,5-1 0 15,-3-2 1-15,3-8-1 16,0-8 0-16,-3-2-1 0,0-6 1 16,-2-5-2-16,5-3 1 15,-6 0-1-15,1 3 0 16,-6 8-1-16,-2 7 0 15,-3 12 0-15,0 15 0 16,-6 13 1-16,-7 14 1 16,0 18 3-16,-8 8 0 15,-3 5 1-15,3-7 1 16,0-3 1-16,2-8 0 16,6-9-2-16,0-9 0 15,5-9-2-15,5-10 0 0,3-11-4 16,3-10 0-16,5-11-11 15,8-3 1-15,5-10-9 16,5-16 1-16,3-10-4 16,14-14 1-16</inkml:trace>
  <inkml:trace contextRef="#ctx0" brushRef="#br0" timeOffset="22672.1896">17089 4127 29 0,'-13'-15'14'0,"8"-7"-13"16,10 17 24-16,-2 3-24 16,2 2 0-16,3 2 2 15,3 9 0-15,-3 2-2 16,0 5 0-16,-1 4 4 0,-4 4 0 16,0-5 0-16,-3-7 1 15,0-4-1-15,0 1 1 16,0-1-2-16,2-7 0 15,6-14-1-15,6 1 0 16,-4-6-2-16,6 3 1 16,-3-1-2-16,-2 4 0 15,5 7-1-15,-6 8 0 16,4 3 0-16,-4 6 1 16,1-1-1-16,-6 0 0 15,3-2 1-15,-3-1 0 16,3-7 1-16,-5 0 0 0,2-9 0 15,0-4 1-15,6-4-1 16,0 4 1-16,4-3-2 16,4 2 1-16,-6 3-1 15,0 5 0-15,-5 6-1 16,0 2 0-16,0 3 0 16,-5 3 0-16,0 0 0 15,-1-1 0-15,1-2 1 16,-1-5 0-16,1-6 1 15,5-2 0-15,-3-1 0 16,1-1 0-16,-1-4 0 16,0 0 0-16,-2 3-1 15,-1 3 0-15,4 2-1 16,-1 9 1-16,3 4-2 16,0 9 1-16,8-6 0 0,0-2 0 15,5-1 0-15,3-4 1 16,-1-1 0-16,1-3 1 15,-3-4 0-15,-2-3 1 16,-6-9-1-16,0 4 0 16,-2-3-1-16,-3 2 1 15,-5 0-1-15,-3 3 1 16,0 0-2-16,-3 8 1 16,0 0-1-16,3 8 0 15,0 3 0-15,6 0 0 16,-1 2 0-16,3 0 0 0,8-5 1 15,2 0 1-15,6-5 0 16,3-9 1-16,-6-7-1 16,0-3 1-16,-5 0-1 15,2-5 0-15,-2-5-3 16,-3-3 0-16,1-6-3 16,-4 3 0-16,3-7-1 15,-2-6 0-15,2 8 1 16,-5 5 0-16,-5 5 2 15,2 9 1-15,-10 2 1 16,2 8 1-16,-2 11 0 16,2 13 1-16,3 13 0 15,3 13 0-15,5 6 0 16,0 5 0-16,-3 2 1 16,0-10 0-16,1-2 0 0,2-6 0 15,-3-8 0-15,-3-6 0 16,1-9-3-16,0-6 0 15,-3-8-2-15,-6 0 0 16,1-11-1-16,-5-5 0 16,-1-8 0-16,-2 3 0 15,2 0 3-15,3-3 0 16,3 3 0-16,5 3 1 16,11 2 0-16,2-3 0 15,8 3 0-15,5 6 0 16,9 10-1-1,-9 2 0-15,-7 4 0 16,-6 4 1-16,-2 1-1 16,-6-1 1-16,-2 4 0 15,-1-4 1-15,1 1 0 16,5-1 0-16,-3-2 0 16,0 0 1-16,9-2-1 15,-1-1 0-15,8 0 0 16,3-2 1-16,2-6-2 15,-5-2 1-15,1-3 0 16,-1 0 0-16,-3-3-1 16,-5 3 1-16,1 0-1 15,-9 3 0-15,0 3 1 16,-2 4 1-16,5 3 1 16,-3 3 0-16,3 3 0 15,3 2 1-15,2 0 0 0,3 1 0 16,-3-6-1-16,6-6 1 15,-1-4-2-15,1-6 0 16,-6-3-6-16,0-2 1 16,-5-6-11-16,-3-2 0 15,1-5-2-15,-6-9 0 16</inkml:trace>
  <inkml:trace contextRef="#ctx0" brushRef="#br0" timeOffset="22781.564">18399 3815 66 0,'-18'0'33'0,"4"3"-49"0,12-3 69 0,2 0-53 16,0 3 1-16,0-1-21 16,0 1 1-16,10 2 11 15,9-5 1-15</inkml:trace>
  <inkml:trace contextRef="#ctx0" brushRef="#br0" timeOffset="23797.2036">16489 4919 33 0,'0'-16'16'0,"5"2"-7"16,-5 14 17-16,0 0-23 15,0 0 0-15,0 0 3 16,0 0 0-16,0 0-7 16,0 0 1-16,0 3 4 15,-3 5 1-15,-12 11-2 16,-9 7 1-16,-8 6-1 16,-2 10 0-16,-3 0-1 15,5-10 0-15,0 0 0 16,6-6 0-16,10-2-1 15,0-8 1-15,8-5-1 16,3-6 1-16,5-2-7 0,0-3 1 16,8-8-10-16,0-6 1 15,-3-4-4-15,3-3 0 16</inkml:trace>
  <inkml:trace contextRef="#ctx0" brushRef="#br0" timeOffset="24062.8317">16171 4874 38 0,'-10'-19'19'0,"15"-7"-17"0,0 18 32 0,1 0-32 16,-1 2 1-16,3 6 3 15,5 6 0-15,3 7-6 16,2 13 0-16,6 11 6 16,8 6 1-16,0 2-1 15,0 5 1-15,-1-13-2 16,-7-8 1-16,-3-5-1 15,-8-5 0-15,1-6-1 16,-6-3 0-16,0 1-2 16,0 0 1-16,-3-11-8 15,-3-3 0-15,6-2-14 16,14-6 1-16,1-13-4 16,4-10 1-16</inkml:trace>
  <inkml:trace contextRef="#ctx0" brushRef="#br0" timeOffset="24625.2809">16738 5128 30 0,'-6'-3'15'0,"1"6"-8"0,5-3 21 0,-3 0-25 15,1-3 1-15,-6 0 2 16,2 1 0-16,1-4-7 15,0 1 0-15,-3-3 5 16,3 0 1-16,2 3-2 16,0-6 0-16,3 1-1 15,3 2 0-15,5-3-1 16,5-2 1-16,3-3-1 16,0 6 0-16,5-1-1 15,3 3 1-15,0 8 0 16,-1 8 1-16,4 0 0 15,-6 5 0-15,3 0 1 16,0 1 1-16,2-1 0 16,-2-3 1-16,-3-2-1 15,-2 0 1-15,-1-5-1 0,-5 0 0 16,3-6-1-16,0 0 0 16,-3-5-7-16,6-2 1 15,2-3-12-15,0-6 0 16,-5 3-6-1,16-5-11-15,-8-5 0 16</inkml:trace>
  <inkml:trace contextRef="#ctx0" brushRef="#br0" timeOffset="25203.4399">17256 4889 36 0,'-5'-2'18'0,"10"-19"-20"16,-2 13 40-16,5 0-34 15,-3 0 0-15,0 0 3 16,1 3 0-16,2 2-9 15,-3 6 1-15,-3 5 5 16,1 2 0-16,2 11-2 16,3 6 1-16,0 5-2 15,3-3 0-15,2-6 0 16,8 1 0-16,-8-8 0 16,3-5 1-16,3-9-1 15,-1-7 1-15,-2-6 0 16,3-7 0-16,-3-6-1 15,-6 6 1-15,3-1-1 16,-5 1 0-16,-2 2-1 16,-4 2 1-16,4 1-1 15,-6 5 0-15,0 3 0 0,0 5 1 16,0 5-1-16,0 1 0 16,0 7-1-16,2 5 1 15,4 9-1-15,2 2 1 16,2 8-1-16,-2 3 1 15,0-3 0-15,3-6 0 16,-4 1 0-16,4 3 1 16,-6-1-1-16,-2-2 1 15,-3-6 0-15,-3-5 0 16,-2 3 0-16,-6-3 0 0,-2-2 1 16,-8-3 1-16,0-3 0 15,-3-2 1-15,6-4-1 16,-4-1 1-16,4-6-1 15,2-6 0-15,-2-1-1 16,-1 1 0-16,6-2-1 16,0-2 0-16,2-3-1 15,-2-1 0-15,5 1 0 16,0 0 1-16,5 0-8 16,3-3 1-16,3 2-13 15,10 4 0-15</inkml:trace>
  <inkml:trace contextRef="#ctx0" brushRef="#br0" timeOffset="25922.2298">18053 4845 30 0,'0'-22'15'0,"13"-4"2"0,-8 18-3 16,6-3-12-16,-3 6 0 15,2 0 2-15,-2-1 0 16,-3 1-5-16,1 3 1 15,-6 2 3-15,-6-3 1 16,-2 6-2-16,-10 4 1 16,-6 7-2-16,0 2 1 15,-2 2-1-15,5-2 1 16,2 8-2-16,6 8 1 16,5 5 1-16,13 0 1 0,3 5 1 15,11-2 1-15,2-3 0 16,3-11 0-1,10-2 1 1,-5-6 0-16,3-7-6 16,-6-8 1-16,1-9-12 15,2-2 1-15,-8-5-9 16,0-5 1-16</inkml:trace>
  <inkml:trace contextRef="#ctx0" brushRef="#br0" timeOffset="26094.0757">18090 4895 42 0,'-22'-8'21'0,"33"10"-22"16,0-2 31-16,7 0-29 15,9 6 0-15,10 2 1 16,0 0 0-16,0-3-2 0,-3 0 0 16,6 1-1-16,-3 1 0 15,-3-1-11-15,-5 2 0 16</inkml:trace>
  <inkml:trace contextRef="#ctx0" brushRef="#br0" timeOffset="26219.1384">18307 5106 30 0,'-14'11'15'0,"35"-8"-9"0,-10-3 14 16,2-6-20-16,11 4 1 0,5-6-4 15,6-3 0-15,4-2-5 16,-7-6 1-16</inkml:trace>
  <inkml:trace contextRef="#ctx0" brushRef="#br0" timeOffset="26531.5551">18378 4874 36 0,'-16'-3'18'0,"21"3"-24"15,1-3 30-15,10 3-24 16,5 0 1-16,5 6 0 15,3-1 1-15,3 8-2 16,0 8 1-16,-8 0 2 16,-6 1 0-16,-2-1 2 15,-8 3 0-15,-3-6 1 16,-10 3 1-16,-6-2 0 0,-7 2 0 16,-6 0 0-16,-2-2 0 15,-1-6-2-15,3 0 0 16,3-8-2-16,5 1 0 15,8-6-10-15,6-3 1 16,7-2-12-16,11-8 1 16,5-11-2-16,27-8 0 15</inkml:trace>
  <inkml:trace contextRef="#ctx0" brushRef="#br0" timeOffset="27406.5932">19000 4805 30 0,'-3'-29'15'0,"24"10"-13"0,-8 17 26 15,3 2-26-15,3-3 0 16,7 3 2-16,9 0 1 16,-4 3-5-16,-7 2 1 0,-3 8 3 15,-2 3 1-15,-8 2-1 16,-1 1 0-16,-2 7 0 15,-8-2 0-15,-3 0-1 16,1-3 0-16,2-5-1 16,0-3 1-16,5-5-1 15,0-5 0-15,6-11-1 16,0-5 1-16,7 0-1 16,3-6 0-1,8-10 0 1,-5 2 0-16,-8 4-1 15,-5 7 1-15,-6 3-1 16,-5-1 1-16,-3 6-1 16,-2 6 0-16,-3 7 0 15,-3 6 1-15,6 4-1 16,-3 4 0-16,3 10 0 16,10 11 0-16,3 2-1 0,3 6 1 15,5 2 0-15,2-8 0 16,1 1 1-16,-3-1 0 15,2-2 0-15,-5-11 0 16,-7 0 1-16,-6-3 1 16,-6-2 0-16,-7-5 1 15,-11-3-1-15,3-6 1 16,-8 1 0-16,5-9 0 16,-2-4-1-16,-1-4 0 15,-5-7-1-15,6-3 0 16,5-5-2-16,10 0 1 0,9 5-10 15,7-2 1-15,8-9-12 16,11 3 1-16,8-7-3 16,7-6 1-16,9 0-1 15,8-1 0-15</inkml:trace>
  <inkml:trace contextRef="#ctx0" brushRef="#br0" timeOffset="27547.2202">19624 4940 58 0,'-34'24'29'0,"28"-14"-45"15,6-5 68-15,6 1-52 16,10-4 1-16,10-2-1 16,1 0 0-16,10-8-15 15,5-7 1-15,6 1-2 16,-6 4 1-16</inkml:trace>
  <inkml:trace contextRef="#ctx0" brushRef="#br0" timeOffset="28062.8602">19881 4882 39 0,'-3'-8'19'0,"16"0"-24"0,1 5 32 15,-4 3-27-15,9 3 1 16,-1 2 0-16,1 0 0 16,-1 6-2-16,-2 5 1 15,-3 0 1-15,-2-1 0 16,-6 1 2-16,-7 0 0 15,-9 3 1-15,-5-1 0 0,-2-2 0 16,-9 0 1-16,3-3 0 16,8-2 0-16,1-3-3 15,9-3 0-15,12-5-1 16,9-5 1-16,7-6-2 16,1-2 1-16,9-8-1 15,11-3 0-15,-12-2 0 16,-2 2 0-16,-5 0 0 15,-8 3 0-15,-3 5-1 16,-5 3 1-16,3 5 0 16,-6 2 0-16,-8 6-1 15,-7 3 1-15,-1 0 0 16,-5 7 0-16,-2 3 1 16,7 14 1-16,-5 5 1 15,11 2 1-15,10 6 0 16,3-3 1-16,8-5-1 0,0-6 1 15,0-5-2-15,-3-8 1 16,0 1-1-16,-2-9 0 16,2 3-8-16,-5-3 1 15,0-2-13-15,5-1 0 16,3-7-4-16,3-16 1 16</inkml:trace>
  <inkml:trace contextRef="#ctx0" brushRef="#br0" timeOffset="28812.8522">20868 4762 34 0,'0'-5'17'0,"8"-5"-17"16,0 7 24-16,-1-5-24 16,1-3 1-16,0 4 0 15,0-4 1-15,-2 0-2 16,-4 3 1-16,-2 3 1 15,-2 0 0-15,-6 2 0 16,-11 3 1-16,1 0 0 16,-11 5 1-16,-1 1-1 15,-1 7 0-15,9-2-1 16,-9 2 0-16,2 8 0 16,5 3 1-16,8 0-2 15,5 10 1-15,17 8 1 16,-1 1 0-16,11-6 0 15,13-6 0-15,11 1 1 0,5-11 0 16,0-7-1-16,7-4 1 16,-4-10-9-16,-6-2 0 15,-5-6-11-15,-7-3 0 16,-7-2-2-16,-7 0 0 16</inkml:trace>
  <inkml:trace contextRef="#ctx0" brushRef="#br0" timeOffset="28937.8904">20733 4884 35 0,'-53'0'17'0,"45"3"-21"0,8-3 32 0,10 0-28 16,-2 0 1-16,37 0 0 15,-2 0 0-15,26-5-11 16,-11 2 1-16,26-8-1 16,-23 3 1-16</inkml:trace>
  <inkml:trace contextRef="#ctx0" brushRef="#br0" timeOffset="29281.6475">21434 4696 37 0,'-16'-21'18'0,"3"8"-19"16,13 10 35-16,-8-2-32 16,8 0 0-16,-8-1 3 15,0 4 0-15,-8 2-6 16,3 0 1-16,-11 18 4 0,8-2 1 15,-13 29-1-15,8-8 1 16,10 35-1-16,-2-19 1 16,34 5-1-16,-5-13 1 15,24-6-1-15,-6-9 1 16,22-23-2-16,-11-1 1 16,0-30-2-16,-8 5 1 15,-5-20-2-15,-3 10 1 16,-13-19-1-16,-3 11 1 15,-5-5-2-15,0 10 0 16,-8 0-9-16,5 6 1 0,-5 10-10 16,0 3 0-16,3 18-3 15,2 0 1-15</inkml:trace>
  <inkml:trace contextRef="#ctx0" brushRef="#br0" timeOffset="29484.7491">21418 4882 30 0,'-21'5'15'0,"42"11"13"16,-5-3 23-16,8 8-44 16,5 8 1-16,0 0 1 15,-5-8 1-15,5 1-14 16,8-4 1-16,-13-2 8 16,5-5 0-16,-5-6-15 15,-1-2 1-15,4-3-10 16,-9-8 0-16,17-11-2 15,2-2 1-15</inkml:trace>
  <inkml:trace contextRef="#ctx0" brushRef="#br0" timeOffset="30531.6635">22233 4723 27 0,'0'-5'13'0,"0"-3"-9"0,0 5 22 16,0-5-24-16,0 3 0 15,0-1 2-15,0 6 0 16,0 0-5-16,-3 0 1 16,-5 3 3-16,-8 5 0 15,-5 0-1-15,0 3 0 0,0 7 0 16,5 8 1-16,0 4-1 16,8 7 1-16,3 2 0 15,13 1 0-15,5-6 0 16,11-4 1-16,10-4-2 15,-2-8 1-15,0-2 0 16,2-5 0-16,1-8-9 16,-1-6 1-16,-5-8-10 15,-2-5 0-15</inkml:trace>
  <inkml:trace contextRef="#ctx0" brushRef="#br0" timeOffset="30703.4858">22251 4797 35 0,'-21'-5'17'0,"24"2"-15"16,10 3 17-16,3 0-19 16,8-3 1-16,2 3 0 15,9 3 0-15,-1 0-1 0,-2 2 0 16,-3 0-1-16,-5 0 0 16,-3 1-9-16,-8 2 1 15</inkml:trace>
  <inkml:trace contextRef="#ctx0" brushRef="#br0" timeOffset="30828.482">22373 4900 33 0,'-21'3'16'0,"24"13"-18"0,2-14 23 0,8-2-21 15,11 0 1-15,0-5-6 16,8-3 0-16,5 0-1 16,8-3 0-16</inkml:trace>
  <inkml:trace contextRef="#ctx0" brushRef="#br0" timeOffset="31078.5427">22519 4762 34 0,'-37'0'17'0,"-8"-2"-20"15,37 2 28-15,8 0-26 16,16 2 1-16,2 1-1 16,1 2 1-16,15 3 0 15,8 6 0-15,3 4 0 16,-2 1 0-16,-6 2 1 15,-8 3 0-15,-11 2 3 16,-12-2 1-16,-12-3 1 16,-10 0 1-16,-7-5-1 0,-6 5 1 15,5-8-1 1,3-5 0-16,2-2-8 0,6-4 0 16,0-2-13-16,21-2 1 15</inkml:trace>
  <inkml:trace contextRef="#ctx0" brushRef="#br0" timeOffset="31844.1681">22995 4823 19 0,'-8'-16'9'0,"-5"-2"11"0,7 13-4 15,-1-1-13-15,-1-2 0 16,2 3 1-16,6 0 1 16,6 0-7-16,4 5 1 15,1 0 4-15,5-3 0 16,2 6-2-16,9 10 0 0,-4 5 0 16,-1 1 1-1,-17 26 1 1,-8-6 1-16,-7-1-1 15,-1-7 1-15,-2-4 0 16,5-9 0-16,0-5 0 16,0-7 0-16,0-12-3 15,8-7 1-15,11-13-2 16,10 2 1-16,11-5-1 16,2-6 1-16,3 4-2 15,-5 4 1-15,-3 1 0 16,-5 5 0-16,-8 2 0 15,-11 9 0-15,-8 7-1 16,-13 3 1-16,-10 13-1 16,2 11 0-16,-5 5 1 15,10 11 0-15,9-1 0 16,10 1 0-16,10-8 0 0,14 0 1 16,11-11-7-16,4-3 1 15,12-7-10-15,-4-8 1 16</inkml:trace>
  <inkml:trace contextRef="#ctx0" brushRef="#br0" timeOffset="31969.1589">23400 4887 41 0,'-32'0'20'0,"32"-3"-23"0,5 3 27 0,11 0-24 16,0 0 1-16,8 0-5 15,10 0 1-15,3 0-6 16,6 0 1-16</inkml:trace>
  <inkml:trace contextRef="#ctx0" brushRef="#br0" timeOffset="32500.4472">23537 4889 28 0,'-5'-15'14'0,"29"-14"-12"15,-14 18 16-15,9 0-19 16,2 1 1-16,0 2 1 15,3 3 1-15,-8 2-1 16,2 8 0-16,-4 6 1 16,-4 2 0-16,-4 3 1 15,2 2 0-15,-3 4-1 16,0-4 0-16,3-5 0 0,8-5 0 16,2-8-1-16,6-8 1 15,0-2-1-15,-3-6 1 16,-8-3-1-16,1-2 0 15,-6 3-1-15,2-1 1 16,-2 9-1-16,-5-1 0 16,2 8 0-16,-2 6 0 15,2 8-1-15,-2 7 1 16,-1 16-1-16,-2 14 0 16,0 8 0-16,0-1 1 0,0 3-1 15,0 3 1-15,0 0 0 16,0-5 0-16,-2-6 1 15,2-10 0-15,-3-9 2 16,-5-7 1-16,0-8 1 16,-5-8 0-16,-3-8 2 15,-5-8 1-15,-6-3-1 16,-7-4 0-16,0-7-2 16,-3-1 0-16,2-4-2 15,9 9 0-15,5-6-5 16,7-3 1-16,14 1-12 15,11 2 0-15,2 3-6 16,24-8 0-16</inkml:trace>
  <inkml:trace contextRef="#ctx0" brushRef="#br0" timeOffset="32922.3177">24368 4667 24 0,'-10'-5'12'16,"-6"0"1"-16,8-1 7 0,0 4-18 16,-8-4 1-16,-5 6 0 15,8 0 1-15,-14 8-5 16,1 8 1-16,2 0 3 16,3 3 0-16,7 7 1 15,12 8 0-15,10 1 0 16,8 2 0-16,5-5-1 15,8-3 1-15,0-5 0 16,0-11 0-16,-5-5-4 16,-6-8 0-16,1-6-7 15,-3-4 0-15,-8-1-8 16,-3 1 1-16</inkml:trace>
  <inkml:trace contextRef="#ctx0" brushRef="#br0" timeOffset="33031.6363">24236 4762 30 0,'-8'-2'15'0,"16"7"-15"0,5-2 16 16,8 2-16-16,6 0 0 16,7 1-15-16,16-1 1 15</inkml:trace>
  <inkml:trace contextRef="#ctx0" brushRef="#br0" timeOffset="33391.0428">24659 4654 25 0,'-50'13'12'0,"-16"40"-5"16,50-42 17-16,3 13-21 15,-3 10 1-15,10 6 5 16,12 2 0-16,12-2-10 16,9-9 1-16,10-7 7 15,0-8 0-15,5-16-1 16,0-10 0-16,-10-9-3 16,-3-5 0-16,-2-8-1 15,-6-2 0-15,-3 8-1 16,-4-4 0-16,-9 1-3 0,-2 3 1 15,-1 2-10-15,-2 8 1 16,0 8-7-16,-5 6 1 16</inkml:trace>
  <inkml:trace contextRef="#ctx0" brushRef="#br0" timeOffset="33547.3255">24593 4855 38 0,'-24'13'19'0,"37"11"-5"0,-2-11 29 0,8 9-40 15,2 4 0-15,8 0 1 16,10-2 1-16,-4-5-8 16,5-6 0-16,-6-5-10 15,0 3 0-15,-5-4-3 16,-7-7 0-16</inkml:trace>
  <inkml:trace contextRef="#ctx0" brushRef="#br0" timeOffset="34187.9435">22159 5567 23 0,'5'-19'11'0,"3"6"-2"16,-8 8 12-16,0 5-20 15,-3-3 1-15,-2 3 1 16,-8 5 0-16,-3 6-3 16,0 2 1-16,0 11 3 15,-5 0 0-15,3 8 1 0,7 5 0 16,11-6 0-16,5 4 1 15,3-3-1-15,16-11 0 16,13-5-1-16,5-11 0 16,3-2-3-16,-2-3 0 15,2-6-9-15,-3-4 0 16,-10-4-8-16,-3 1 1 16</inkml:trace>
  <inkml:trace contextRef="#ctx0" brushRef="#br0" timeOffset="34484.8062">22251 5659 35 0,'-42'-5'17'0,"37"5"-15"0,5 0 22 0,5-3-24 16,11 1 1-16,5-1 0 15,3 3 0-15,13 0-1 16,5 0 0-16,-2 0 0 16,-8 3 1-16,10-3-3 15,-13 2 0-15,-2 1-7 16,-11 2 1-16,-6 1-2 15,-10-1 0-15,-3-2 5 32,70-46 5-32,-168 96 2 15,67-45 1-15,15 0 5 16,6 0 0-16,8 0 2 16,18-3 1-16,3-5-9 15,5-5 1-15,3-3-8 16,10 3 0-16,1-6-5 0,-6 1 0 15</inkml:trace>
  <inkml:trace contextRef="#ctx0" brushRef="#br0" timeOffset="34734.8115">22617 5585 27 0,'-45'-5'13'0,"15"-6"-7"0,28 11 17 16,-3 0-24-16,5 0 1 16,0 0 0-16,5 0 0 15,5 0 0-15,9 8 0 16,5 6 0-16,0 2 0 15,-1 2 0-15,-1-5 1 0,-7 3 1 16,-9 0 1 0,-27 10 4-1,-3-2 0-15,3-5 0 16,2 2 0-16,8-8-1 16,-4-2 1-16,7-3-4 15,5-3 1-15,3-2-13 16,3-3 0-16,18-3-7 15,3-5 1-15</inkml:trace>
  <inkml:trace contextRef="#ctx0" brushRef="#br0" timeOffset="36859.8653">22984 5564 18 0,'3'-10'9'0,"-3"-6"4"15,0 8 1-15,0 0-11 16,3 0 1-16,-1 3 0 16,-2-1 1-16,0 6-7 15,3 3 1-15,2 2 3 16,3 6 1-16,-3 5-2 15,-2 5 0-15,2 5-1 16,-2-4 1-16,0-1 0 16,2-3 1-16,0 1 0 0,1-6 0 15,1-2 0-15,9-6 1 16,3-5-1-16,5-3 0 16,2-2 0-16,-2-6 0 15,0-5-1-15,-3 1 0 16,-3-1-1-16,-4 0 1 15,-1 0-1-15,-5 5 1 16,-3-2-2-16,-2 5 1 16,2 3 0-16,-5 0 0 15,0 5 0-15,0 2 1 16,-5 4 0-16,2-1 0 0,-2 3 0 16,0 5 1-16,-1 6-1 15,1-6 1-15,2 5-2 16,3 9 1-16,3 4-2 15,5 1 1-15,0 11 0 16,0 2 1-16,8-6-1 16,-8 1 1-16,2-6 0 15,-5 1 1-15,1-4 0 16,-6 1 0-16,0-8 0 16,-3-3 1-16,-2-2-1 15,-8-6 0-15,-3-2 0 16,-5-6 1-16,-6 0 0 15,-5-2 0-15,-2-3-1 16,8-6 1-16,-1 1-1 16,3-5 1-16,3-1-2 15,0-5 1-15,2 3-2 0,6 0 1 16,-3-6-1-16,8-2 0 16,0 0-5-16,8 0 1 15,3-1-11-15,8-1 0 16,7-4-4-16,14-2 1 15</inkml:trace>
  <inkml:trace contextRef="#ctx0" brushRef="#br0" timeOffset="37156.7454">23439 5837 25 0,'-15'-11'12'0,"-1"3"-6"16,16 3 14-16,5-6-17 15,-2-2 0-15,2-3 2 16,3 0 0-16,0-2-6 16,-3 7 0-16,0 3 5 15,3 3 0-15,6-3-2 16,4 8 1-16,6 3-1 15,8 5 0-15,7 2 0 16,-2 1 0-16,6 2-7 16,7-5 1-16,-2-5-8 0,-1-3 0 15</inkml:trace>
  <inkml:trace contextRef="#ctx0" brushRef="#br0" timeOffset="37672.3775">23908 5617 29 0,'-8'-10'14'0,"-3"7"-10"0,14-2 15 0,2-1-19 16,0 1 1-16,9 0 0 15,-1 2 0-15,5 6-1 16,6 2 1-16,0 8 1 15,-3 3 1-15,-2-3-1 16,-9 1 1-16,-4 1 1 16,-9 4 0-16,-5 2 0 15,-8-2 1-15,3-1-1 16,-3-2 0-16,0-5 0 16,6-3 1-16,2-6-2 15,0-4 0-15,8-9-2 16,10-5 1-16,11 3-2 15,6 0 1-15,5-6-2 16,5 1 1-16,-3-4 0 16,6 4 0-16,-11 2-1 15,-5 3 1-15,-6 2-1 16,-10 3 1-16,-10 6-1 0,-6 4 1 16,-11 6-1-16,-5 8 1 15,-2 0-1-15,2 8 1 16,5 5-1-16,17 0 1 15,7 5 0-15,16-7 1 16,0-6 0-16,3-8 0 16,3-2-4-16,2-6 0 15,0-2-12-15,3-3 1 16</inkml:trace>
  <inkml:trace contextRef="#ctx0" brushRef="#br0" timeOffset="44766.218">15155 6435 31 0,'3'-11'15'0,"0"-13"-5"0,-3 19 15 15,0-3-23-15,0 0 1 16,2 0 2-16,-2-2 0 0,0-4-6 15,0 4 1-15,-2 2 4 16,-4 0 1-16,1 3-2 16,-6 7 1-16,-2 9-2 15,-5 10 1-15,-3 0-1 16,2 6 1-16,6-1-1 16,0 6 1-16,13 2-1 15,10-5 0-15,1-5 0 16,10-5 1-16,11-6-5 15,13-5 1-15,5-6-11 16,5-4 1-16,-4-3-6 16,-4-3 1-16</inkml:trace>
  <inkml:trace contextRef="#ctx0" brushRef="#br0" timeOffset="45016.2193">15571 6406 20 0,'-11'-32'10'0,"16"27"3"0,-5-6 6 16,0-2-16-16,0 2 1 15,0 1 3-15,-2 2 0 16,-6 2-9-16,-5 4 1 16,-6 7 5-16,1 6 1 15,2 7-2-15,2 3 0 16,9 3-1-16,8-3 0 0,10 0-2 15,6-7 1-15,4-4-8 16,6-7 0-16,6-8-6 16,2-6 1-16</inkml:trace>
  <inkml:trace contextRef="#ctx0" brushRef="#br0" timeOffset="45250.5382">15841 6181 29 0,'0'5'14'0,"15"16"-9"16,-7-10 18-16,3 5-21 16,5 7 1-16,2 12 2 15,-2 4 0-15,0 4-5 16,-8-1 1-16,-5 0 4 16,-9-7 0-16,-4-1-1 15,-6-5 1-15,-8-5-2 0,-5-5 1 16,-8-6-12-16,0-8 1 15,5 1-7-15,14-20 1 16</inkml:trace>
  <inkml:trace contextRef="#ctx0" brushRef="#br0" timeOffset="45781.855">16161 6138 30 0,'-32'8'15'0,"11"-16"-5"0,21 8 17 16,5-2-26-16,11-4 1 16,8 1 1-16,10-3 1 15,11 0-5-15,8 0 0 16,-5 0 3-16,5 0 0 15,-3 0-1-15,-2 3 1 16,-3-3-6-16,-11 3 1 0,-8 2-9 16,-10 6 1-16,-10 0-1 15,-6 7 0-15</inkml:trace>
  <inkml:trace contextRef="#ctx0" brushRef="#br0" timeOffset="46000.5476">16357 6122 22 0,'-14'-10'11'0,"4"5"-6"16,10 5 20-16,0 0-21 16,8 8 0-16,-6 2 3 15,1 11 0 1,5 32-8 0,5 3 0-16,-2-9 6 15,5-2 0-15,-1-8-3 16,1-5 0-16,0-11-7 15,0-5 0-15,-3-8-7 0,3-5 1 16</inkml:trace>
  <inkml:trace contextRef="#ctx0" brushRef="#br0" timeOffset="47266.2162">16552 6257 26 0,'0'11'13'0,"3"18"-6"0,0-18 14 15,-1 7-18-15,4 6 1 16,-4 0 3-16,6-3 1 0,-5 0-8 16,-1-5 0-16,-2-3 7 15,0-2 1-15,-2-6-3 16,-1-5 1-16,3-5-3 16,3-6 1-16,2-5-7 15,6-7 1-15,7 1-8 16,3 4 1-16,3-1-6 15,0 1 0-15,0 2 0 16,-3 3 0-16,-3 2 9 16,-4 3 0-16,-1 0 9 15,-2 6 1-15,2 4 6 16,0 1 0-16,0 2 0 16,3 11 1-16,-3 5-6 15,3 6 1-15,-5-1-3 16,5 1 0-16,-6-6-1 15,3-3 1-15,-5-4-1 16,6-4 1-16,-9-2 0 0,0-5 0 16,-2-9-1-16,2-2 1 15,-5-5-2-15,0-5 0 16,0-3-1-16,-5-1 1 16,0 4-2-16,-6 5 1 15,-5 5-1-15,0 10 1 16,3 6-2-16,0 11 1 15,5-1 0-15,5 3 0 16,3-2 0-16,8 0 1 0,5-6 0 16,1-5 0-16,1-6 0 15,7-7 1-15,-1-6 0 16,5-4 0-16,1-12-1 16,-1 1 1-16,1 2-1 15,-1-3 1-15,-2 1-1 16,0 2 1-16,-3 3-1 15,-5 2 0-15,-3 9-1 16,0 5 1-16,-5 5-1 16,3 5 0-16,-6 5 0 15,0 1 0-15,-2 5 0 16,0 5 1-16,-3 0-1 16,0 3 1-16,0 0 0 15,0-3 0-15,0-2 1 16,0-6 0-16,0-3 0 15,0-4 0-15,0-6 0 0,0 0 1 16,8-8-1-16,-3-6 1 16,0-4-1-16,0-1 0 15,3 4-1-15,-2-1 0 16,-1 2-1-16,-2 4 1 16,-1 2-1-16,-2 5 1 15,0 14-1-15,6 2 1 16,-1 8 0-16,0 0 0 15,3 1 0-15,5-9 1 16,3 3 0-16,3-8 0 16,-3-6 0-16,-1-7 0 0,-1-6-1 15,2-10 1-15,-1-3 0 16,1 3 0-16,3-5-1 16,-1-3 1-16,-4 0-1 15,1 2 1-15,-1 9-1 16,-6 4 1-16,0 4-2 15,-1 2 1-15,-1 5-1 16,-1 9 0-16,0 7 0 16,6 3 0-16,-3 5 0 15,0 8 0-15,0 0 1 16,-3 0 0-16,-2-2 0 16,-3-1 1-16,-3-7 0 15,-2-1 0-15,-6-5 0 16,3-2 1-16,0-6 0 15,0-2 0-15,6-3-1 16,2 0 1-16,2-8-2 16,9 0 1-16,2 0-1 0,6-5 0 15,-1 0 0-15,1-1 0 16,-6 4-1-16,3-1 1 16,-6 6-1-16,1 2 1 15,-6 1 0-15,1 7 0 16,-1 0-1-16,3 3 1 15,0 0 0-15,0-3 0 16,5 1-8-16,-3-6 1 16,9-8-9-16,-3-8 0 0</inkml:trace>
  <inkml:trace contextRef="#ctx0" brushRef="#br0" timeOffset="47422.4676">17843 6091 61 0,'-23'5'30'0,"-6"8"-39"16,23-13 51-16,1 0-44 16,0 6 1-16,10-1-26 15,0 0 1-15,6-2 24 16,-1-3 1-16</inkml:trace>
  <inkml:trace contextRef="#ctx0" brushRef="#br0" timeOffset="48500.6082">17926 6485 27 0,'-8'0'13'0,"5"5"-5"16,3-5 17-16,0 0-22 15,3-5 0-15,-1-3 2 16,1-5 0-16,2-3-6 16,3-8 0-1,0-21 5-15,0 0 1 16,3 11-3-16,-4-3 1 16,-1-6-1-16,-1 9 0 31,-10-3-1-31,2 5 0 15,0 14 0-15,-2 10 1 16,0 16 0-16,-3 8 0 16,5 15 0-16,3 6 1 15,3 8 0-15,8 3 0 16,2-6-1-16,5-7 1 0,3-4-1 16,1-12 1-16,-1-9-1 15,0-4 0-15,0-9 0 16,-5-7 1-16,0-4-2 15,0-2 1-15,-6 1-2 16,4 1 1-16,-6 6-2 16,-1 8 1-16,4 6-1 15,2 7 1-15,3 0-1 16,3-2 0-16,2-3 0 16,-5 0 1-16,2-6 0 15,1-2 1-15,-1-5-1 16,-2-8 1-16,3 2 0 15,-3-2 0-15,-6 0-1 16,-5 2 1-16,1 3-1 16,-6 3 1-16,-6-3-2 0,4 3 1 15,2 7-1-15,2 4 0 16,6 7-1-16,6 3 1 16,7 0 0-16,13-3 1 15,1-3 0-15,-4-4 0 16,6-4 1-16,-2-2 0 15,2-5 0-15,-11-6 0 16,-2 1 0-16,-5-3 0 16,-9-1-1-16,-2 4 0 15,-5-1-4-15,-3-2 1 16,-3 0-5-16,-5-3 0 0,0-3-2 16,-5-2 1-16,2 5-1 15,-2 6 1-15,3 2 3 16,2 5 1-16,-3 3 3 15,6 0 0-15,-1 3-8 16,-4 2 1-16</inkml:trace>
  <inkml:trace contextRef="#ctx0" brushRef="#br0" timeOffset="48734.9998">17904 6117 31 0,'-16'-8'15'0,"22"21"-13"0,2-10 21 16,13 0-23-16,16-3 1 16,11 2-1-16,10 4 1 15,8-1-10-15,5 3 1 16,1 8-1-16,-9-6 1 15</inkml:trace>
  <inkml:trace contextRef="#ctx0" brushRef="#br0" timeOffset="48922.5145">19031 6403 40 0,'-2'-3'20'0,"-3"1"-40"15,5 2 41-15,0 0-36 16,0 0 0-16</inkml:trace>
  <inkml:trace contextRef="#ctx0" brushRef="#br0" timeOffset="51266.2974">16251 6919 38 0,'-14'2'19'0,"-1"6"-13"0,12-8 20 15,-2 0-22-15,2 0 0 16,0 0 2-16,3 3 0 15,-2-3-7-15,-1 3 0 0,-5 5 5 16,-8 5 0-16,-5 11-2 16,-3 0 0-16,0 5-1 15,-5 0 1-15,6 2 0 16,-1-1 0-16,3-7 0 16,-1-4 0-16,7-1 1 15,4-4 0-15,3-6 0 16,0 0 0-16,3-6-3 15,5-4 0-15,0-6-8 16,0-6 1-16,0-2-11 16,0 1 0-16</inkml:trace>
  <inkml:trace contextRef="#ctx0" brushRef="#br0" timeOffset="51578.7699">15894 6961 39 0,'-3'-2'19'0,"0"-6"-10"0,3 8 22 16,0 0-27-16,-2 0 0 16,2 2 2-16,0 4 1 15,8 1-9-15,2 12 1 16,11 5 6-16,3-3 0 16,-3 5-1-16,3 1 1 15,5-1-1-15,3-2 1 16,0-3-1-16,-9-2 1 15,-1-6-1-15,-4-2 1 16,-7-1-2-16,-1-2 0 0,-4-3-2 16,-4-5 0-16,1-2-13 15,0-6 1-15,7 0-9 16,-2-13 0-16,-3-14-2 16,32-2 1-1</inkml:trace>
  <inkml:trace contextRef="#ctx0" brushRef="#br0" timeOffset="52156.9328">16409 7162 26 0,'-7'3'13'0,"1"-3"-7"0,6 0 22 0,-2-3-25 16,-4 1 0-16,-2-1 3 16,3-2 1-16,0-3-7 15,-1-3 0-15,4 3 5 16,-3 0 0-16,5-5-1 15,5-3 1-15,0 0-2 16,3 3 1-16,3-3-2 16,-3 3 0-16,2 5-1 15,6 0 1-15,0 3 0 16,0 5 0-16,5 8 1 16,5 5 0-16,6 0-1 15,-5-5 1-15,-1 0 0 16,-2-3 0-16,-3 1-1 15,-2-1 1-15,-6-2-7 0,0 2 0 16,-2-2-10-16,2-3 1 16,-3-8-6-16,1-3 1 15</inkml:trace>
  <inkml:trace contextRef="#ctx0" brushRef="#br0" timeOffset="52719.4097">16817 6943 47 0,'0'-3'23'0,"5"-8"-21"0,-2 9 39 0,2 2-40 16,3 0 1-16,-5 2 0 16,-1 6 1-16,1 6-4 15,-3 7 1-15,0 0 2 16,3 3 1-16,2-3-2 16,8-3 1-16,0-2 0 15,6-5 0-15,-3-8-1 16,5-1 1-16,0-7-1 15,-2-6 1-15,2-5-1 16,-3 1 1-16,1-1-1 16,-9 0 0-16,1-5 0 15,-8 2 0-15,-3 6 0 16,0 0 0-16,-3 5-1 16,0 2 1-16,3 6-1 15,0 6 0-15,0 4-1 16,0 9 1-16,3 7-1 15,2 3 1-15,3 6-1 0,5 4 1 16,1 1 0-16,2 0 0 16,-3 2 0-16,-3-2 0 15,-2-3 0-15,0-5 1 16,-8-9-1-16,-2 1 1 16,-6-3 0-16,-3-2 1 15,-5-6-1-15,-2 0 1 16,2-7 0-16,-5-4 1 15,2-2 0-15,3-2 0 16,3-4-1-16,-3-2 1 16,3 1-1-16,-3-4 0 0,3-2-1 15,5 0 0-15,3-1-2 16,2-2 1-16,3 3-8 16,3-3 0-16,2 0-11 15,11-2 0-15,5-9-2 16,3-20 1-16</inkml:trace>
  <inkml:trace contextRef="#ctx0" brushRef="#br0" timeOffset="53625.6709">17497 7173 28 0,'-16'13'14'0,"0"6"-3"0,13-17 17 16,1 1-25-16,-1-3 0 15,3 0 3-15,-5 0 0 16,5-5-7-16,0-3 0 15,5-3 4-15,-2-5 1 16,-1 0-1-16,4 3 0 16,-1-3-2-16,3-5 0 15,-3 3 0-15,1-4 0 0,-4 4-1 16,4-1 1-16,1 3-1 16,-1-2 1-16,-1 5 0 15,0 2 0-15,3 3 1 16,-2 6 0-16,-1 2 0 15,0 10 1-15,3 11-1 16,0 6 1-16,0 2 0 16,5 3 0-16,-2-3 0 15,2 0 1-15,-2-8-1 16,2-3 1-16,-5-7 0 16,0 0 0-16,-6-3-1 15,1-6 0-15,0-7-6 16,-1-3 0-16,4-3-13 15,7 3 0-15,5-2-5 16,6-9 0-16</inkml:trace>
  <inkml:trace contextRef="#ctx0" brushRef="#br0" timeOffset="54297.5852">18034 6892 29 0,'-13'-10'14'0,"10"-1"-2"16,3 6 14-16,3-3-24 16,5 0 0-16,-3 3 1 15,0 2 0-15,1 8-4 16,2 6 0-16,-3 8 3 16,-5 2 1-16,0 5-1 15,0 3 1-15,2 0 0 16,1-7 1-16,5-4 0 15,5-5 0-15,3-2 0 16,0-3 1-16,5-11-2 16,0-7 0-16,3-4-1 15,0-2 0-15,-6-5-1 0,-4 3 0 16,-4 2-1-16,-4-3 1 16,-6 6-1-16,-3 3 0 15,0 2-1-15,-2 8 1 16,-3 5-1-16,5 5 1 15,1 6-1-15,2 13 0 16,2 1 0-16,4 9 0 16,7 1 0-16,-2 2 1 15,2 3 2-15,-5 0 0 16,0-2 1-16,-14-4 1 0,1-7 0 16,-6-3 1-16,-4-8 0 15,-4-2 0-15,3-9-2 16,-5-2 1-16,3-8-3 15,-1-8 1-15,6-5-1 16,0-8 0-16,5-5-9 16,5-1 1-16,8-2-11 15,6 0 0-15,13 0-3 16,10-11 0-16</inkml:trace>
  <inkml:trace contextRef="#ctx0" brushRef="#br0" timeOffset="54953.8428">18489 7067 23 0,'-5'3'11'0,"-3"-11"-2"15,8 8 11-15,-3 0-17 16,-2 0 1-16,0-3 3 16,-1 0 0-16,-2 1-9 15,3-6 1-15,2-3 5 16,3 3 1-16,3-2-3 15,0-6 1-15,2 5-2 16,6-2 1-16,-1 2-1 16,3 1 1-16,-2-1 0 15,0 6 0-15,-3 2 0 0,5 1 0 16,-3 7 0-16,4 3 1 16,-1 3 0-16,5 4 0 15,3 1 0-15,6-2 0 16,-3 1 0-16,2-4 1 15,-2-6 0-15,-3-2 0 16,-5-6-1-16,-3-2 1 16,-2 0-1-16,-3-3 0 15,-6-8-1-15,1 5 0 16,0-2-8-16,5 2 0 16,0 1-11-16,8 5 0 0,2-9-3 15,11-2 0-15</inkml:trace>
  <inkml:trace contextRef="#ctx0" brushRef="#br0" timeOffset="55516.3188">18989 6794 47 0,'-16'-5'23'0,"3"10"-25"16,13-2 43-16,3 0-40 15,2 5 0-15,11 0 1 16,5-3 0-16,3 0-2 0,5 1 0 16,0 1 1-16,5-4 1 15,-7 2-1-15,-1-5 1 16,-12 3 0-16,1 0 1 15,-7 2 0-15,0-2 1 16,-8 2-1-16,-5 3 0 16,0 2-1-16,-3 4 1 15,-8-1-2-15,5 5 0 16,-10 1-1-16,3 2 0 16,-4 0 1-16,1 3 0 15,5-8 0-15,3-3 0 0,5-2 1 16,6-6 0-16,4 0 0 15,6 1 0-15,5 2-1 16,-2-3 1-16,8-2-1 16,2-1 1-16,0 1-1 15,-3-3 1-15,1 0-1 16,-1 0 1-16,-2 2-1 16,-5 1 1-16,-3-3-2 15,2-3 1-15,-4 1-4 16,-4-3 0-16,-2-1-14 15,0 6 1-15,-2-5-5 16,-4-3 1-16,1-16-2 16,5-2 0-16</inkml:trace>
  <inkml:trace contextRef="#ctx0" brushRef="#br0" timeOffset="56266.3599">19592 6834 38 0,'-23'-5'19'0,"15"2"-20"15,13-2 42-15,6 2-39 16,7 1 1-16,11 4 0 16,-2 4 0-16,2-4-4 15,8 1 0-15,0 0 3 16,0-3 0-16,-3 0-1 15,1 0 0-15,-9 0-5 16,1 0 0-16,-17 2-10 16,-5 1 1-16</inkml:trace>
  <inkml:trace contextRef="#ctx0" brushRef="#br0" timeOffset="56422.593">19629 6982 36 0,'-26'6'18'0,"42"-9"-15"0,-8 3 21 15,8 0-24-15,5-3 0 16,3-2 0-16,10 0 1 16,0-6-5-16,9-2 0 15,-9 0-6-15,6-8 0 16</inkml:trace>
  <inkml:trace contextRef="#ctx0" brushRef="#br0" timeOffset="56703.8651">19807 6750 43 0,'-35'-8'21'0,"25"2"-25"16,10 6 37-16,10 0-34 16,4 3 1-16,7 0-1 15,10 5 0-15,1 2 1 16,3 6 0-16,-4 2-1 16,-2 1 1-16,-7 2 0 15,-4 3 1-15,-10-3 2 16,-3 0 1-16,-10 3 0 15,-11 0 0-15,0-3 1 16,-5 0 1-16,-3 0-1 16,1-5 0-16,1-2-2 15,6-4 0-15,9-2-2 16,-1-8 1-16,8 0-9 16,8-3 1-16,5 1-11 15,5-6 1-15</inkml:trace>
  <inkml:trace contextRef="#ctx0" brushRef="#br0" timeOffset="58078.8823">20378 6757 21 0,'-10'-13'10'0,"10"0"0"0,2 8 11 15,6-3-19-15,-5 0 1 16,10 0 0-16,-5 0 1 15,8 3-5-15,-3 5 1 16,3 5 2-16,-5 3 1 0,-1 5-2 16,-2 0 1-16,0 6 0 15,-5 7 0-15,-3-2-1 16,0 0 0-16,0-3 1 16,5-2 1-16,-5-9-1 15,8-2 1-15,2-8 0 16,4-5 0-16,7-8-1 15,3-9 0-15,0 7 0 16,-3-1 0-16,-8-5-2 16,3 2 0-16,-6 1 0 15,1 4 1-15,-8 4-1 16,-3 2 0-16,0 2 0 16,0 6 1-16,0 6-1 15,-8 4 1-15,2-2-1 16,4 3 0-16,2 13 0 15,0 5 1-15,2 5-2 0,4 11 1 16,2 0 0-16,-3 0 0 16,3 3 0-16,0-3 0 15,8-6 1-15,-8-4 0 16,-3-3 1-16,-5-3 0 16,-5-3 0-16,2-7 1 15,-2-1 1-15,-9-10 0 16,4-5-1-16,-11-9 1 15,-8 1-2-15,5-5 1 16,0-6-2-16,3-5 1 0,-3-6-2 16,3 9 1-16,5-6-2 15,8 0 1-15,3 0-9 16,10 3 0-16,13 5-9 16,12-2 1-16,15-4-2 15,0-4 1-15</inkml:trace>
  <inkml:trace contextRef="#ctx0" brushRef="#br0" timeOffset="58313.2605">20921 6877 42 0,'-30'-11'21'0,"15"-2"-20"0,15 13 43 15,0-6-45 1,2 4 1-16,11 4 0 0,9 4 0 16,1-1 0-16,7 0 0 15,7 1-11-15,-3-4 1 16,8-2-3-16,3-8 0 16</inkml:trace>
  <inkml:trace contextRef="#ctx0" brushRef="#br0" timeOffset="58500.7212">21439 6675 45 0,'0'-15'22'0,"-13"9"-20"0,13 6 39 0,-8 6-38 15,3 4 0-15,-11 6 1 16,-8 3 1-16,0 4-7 16,-5 9 1-16,5 0 4 15,-2 0 0-15,2-1-4 16,8-4 0-16,0-6-8 15,8-3 0-15,3-4-7 16,5-6 0-16</inkml:trace>
  <inkml:trace contextRef="#ctx0" brushRef="#br0" timeOffset="58735.0824">21172 6678 48 0,'5'-11'24'0,"-5"25"-21"15,8-4 40-15,-3 6-37 16,6 13 1-16,-3 11 2 0,8 2 1 16,5-2-13-16,-5 0 0 15,5-3 8-15,-5-8 1 16,0-5-4-16,-3-3 1 16,3-13-8-16,-8-6 1 15,5-2-13-15,-10 6 0 16,-3-14-4-16,-3-11 1 15</inkml:trace>
  <inkml:trace contextRef="#ctx0" brushRef="#br0" timeOffset="59422.6461">21802 6927 29 0,'2'-16'14'0,"4"21"-3"16,-4-5 18-16,4 5-26 15,1 3 0-15,-1 0 3 16,-4 0 1-16,-2 3-8 15,0-1 0-15,-8 1 5 16,1 0 1-16,-9-1-2 16,-6 1 1-16,7-6-8 0,1-2 1 15,-1-1-12-15,15-2 1 16</inkml:trace>
  <inkml:trace contextRef="#ctx0" brushRef="#br0" timeOffset="60563.2873">22212 6683 25 0,'-8'-5'12'0,"-8"-8"2"0,13 8 7 16,-2-3-19-16,5 0 1 16,0 5 0-16,0-2 1 15,8 2-5-15,5-2 0 16,0-3 3-16,6 5 0 16,5-2-1-16,-3 5 0 0,5 0-1 15,1 3 0-15,-3-1 0 16,-3 1 0-16,0 2 0 15,-5 3 1-15,-8 3 0 16,0 2 0-16,-11 5 0 16,-5 1 1-16,-5 2 0 15,-3 6 0-15,-5 2-1 16,-8 0 1-16,2 0 0 16,1-5 0-16,2-3 0 15,11-3 1-15,2-2 0 16,6-3 1-16,13-2 1 15,8-3 0-15,2-5-1 16,6-3 1-16,5-3-2 16,3 0 0-16,0-5-5 15,-3 0 1-15,0-2-12 16,-5 2 0-16,10-8-5 0,-7 6 0 16</inkml:trace>
  <inkml:trace contextRef="#ctx0" brushRef="#br0" timeOffset="60735.1172">22609 6781 42 0,'-22'-10'21'0,"38"10"-25"0,-10 2 34 16,10-2-30-16,5 0 0 0,10 0-2 15,1 0 1-15,-3 3-10 16,14 0 1-16</inkml:trace>
  <inkml:trace contextRef="#ctx0" brushRef="#br0" timeOffset="61282.0161">22918 6723 37 0,'-18'-29'18'0,"15"2"-16"15,6 20 25-15,5 1-27 16,2-2 0-16,1 0 1 15,5 3 1-15,-8 5-2 16,2 3 0-16,-2 5 0 16,-3 8 1-16,3 2 0 15,-5 3 0-15,-3 3-1 16,3 5 1-16,-3 3 1 0,2-8 0 16,4-3 1-16,4-8 0 15,-2-8 0-15,11-7 0 16,2-6 0-16,3-5 1 15,2-6-3-15,1-5 1 16,-4-7-1-16,-2 1 0 16,-5 12 0-16,-2-1 0 15,-9 3 0-15,-5 6 0 16,0 5 0-16,-3-3 0 16,-2 10-1-16,0 12 1 15,-1 7-1-15,12 8 0 0,-1 11-1 16,3 7 1-16,5 1-1 15,-2 5 1-15,-1-6 0 16,-4 1 0-16,-4 2 0 16,-4-10 1-16,-4-6-1 15,-4-2 1-15,-1-6 0 16,-5-7 1-16,-5-3 0 16,0-6 1-16,-3-7 0 15,0 0 0-15,0-6 0 16,3-5 0-16,5-5-1 15,3-3 1-15,3 0-10 16,-1 0 1-16,3 6-12 16,16-3 1-16,-16-17-3 15,5-4 1-15</inkml:trace>
  <inkml:trace contextRef="#ctx0" brushRef="#br0" timeOffset="66813.3083">24056 6670 29 0,'-13'-8'14'0,"-3"0"-12"16,13 6 15-16,1-4-16 15,-4 1 0-15,1 2 2 16,-3 3 0-16,3-8-3 15,-1-2 0-15,1-3 2 16,-3-1 1-16,3 1-1 16,-3 0 0-16,-3 2-1 15,6 3 0-15,-16 6 0 16,-3 2 0-16,-10 5-1 16,-3 11 0-16,2-3 0 15,-2 3 0-15,8 5-1 0,8 6 0 16,8-1 0-16,13 6 0 15,10 5 0-15,14 0 1 16,8-3-1-16,2-5 1 16,1-5 1-16,4-3 0 15,1-7-5-15,-3-4 1 16,0-4-7-16,-5-9 1 16</inkml:trace>
  <inkml:trace contextRef="#ctx0" brushRef="#br0" timeOffset="66969.6163">23794 6723 31 0,'-13'-16'15'0,"55"-2"-16"16,-23 12 22-16,-4 4-21 16,17 2 0-16,11 2-6 15,15 1 0-15,11-3 1 16,2-3 0-16</inkml:trace>
  <inkml:trace contextRef="#ctx0" brushRef="#br0" timeOffset="67344.6242">24487 6411 25 0,'-50'5'12'0,"16"-5"-13"0,31 0 17 16,-2 0-15-16,-6 5 0 16,0 1 3-16,-4 4 0 15,-1 6-4-15,-6 13 0 16,4 6 2-16,2 12 1 16,6 6-1-16,7 3 0 15,11-1-2-15,10-2 1 0,3-13-1 16,6-14 1-16,10-10 0 15,11-10 0-15,5-14 0 16,-3-14 1-16,0-4 0 16,-8-8 0-16,-10-3 0 15,-8 0 0-15,-8-1-1 16,-11 1 1-16,-8 6-3 16,-4 4 0-16,-1 6-9 15,-3 8 0-15,-2 2-2 16,-3 3 1-16</inkml:trace>
  <inkml:trace contextRef="#ctx0" brushRef="#br0" timeOffset="67485.1913">24432 6609 41 0,'-11'14'20'0,"19"12"-17"16,3-8 40-16,4 6-41 16,15 13 0-16,1 11 1 15,14-6 0-15,6-2-11 16,1-11 1-16,-1-8-6 0,4-10 0 15</inkml:trace>
  <inkml:trace contextRef="#ctx0" brushRef="#br0" timeOffset="68829.0171">21627 7572 23 0,'-13'0'11'0,"13"-2"-8"0,0 2 5 15,0 0-8-15,0 0 0 0,0 0 0 16,0 0 0-16,0 0 0 16,0 0 0-16,0 0 1 15,0 0 1-15,0 0 1 16,0 0 0 0,21-3 1-1,3 0 0-15,0 3 0 16,5-5 0-16,0 5-2 15,0 0 1-15,-3 0-2 16,1 0 1-16,-1 0-2 16,9 0 1-16,-4 0-1 15,-1 0 0-15,-7 3 0 16,-1-3 0-16,-12 0 0 16,9 0 1-16,-9 0-1 15,-2 0 1-15,0 0 0 16,-8 0 0-16,0 0 0 15,0 2 0-15,8 1 0 0,-8 2 0 16,-8 3 0-16,0 3 0 16,-8 5-1-16,-13 5 0 15,5 0 0-15,-5 3 1 16,5 2-1-16,-5 3 0 16,0-2 0-16,13-1 1 15,0-4 2-15,9-4 0 16,1-2 0-16,12-3 0 15,7-5 1-15,3 0 0 0,7-3-1 16,9 1 1-16,3-4-3 16,-9 1 1-16,3-3-1 15,0-3 0-15,3 3-1 16,-3-2 1-16,-5-1-5 16,-3 0 0-16,-8 1-12 15,3-1 1-15</inkml:trace>
  <inkml:trace contextRef="#ctx0" brushRef="#br0" timeOffset="69938.4049">22368 7705 20 0,'-13'-6'10'0,"-3"-4"0"0,13 7 11 15,-2 3-17-15,-3 0 0 16,5 0 2-16,-5 0 1 15,6 0-9-15,2 3 0 16,5-1 5-16,8 1 1 16,3 0-3-16,8-1 1 0,5-2-1 15,-5 0 0-15,10 0-6 16,1 0 1-16,-1-5-7 16,6-3 0-16</inkml:trace>
  <inkml:trace contextRef="#ctx0" brushRef="#br0" timeOffset="70219.6074">23111 7612 16 0,'3'0'8'0,"18"-3"-2"16,-16 1 3-16,6-1-8 15,-6 0 0-15,-2 1 2 16,-3 2 1-16,-3 2-4 15,-10 6 0-15,-3 3 4 16,-8 5 0-16,3 0 0 16,-5 5 1-16,-6 8-2 0,-5 0 1 15,0 3-1-15,5-6 0 16,-2 1-2-16,2-3 0 16,6-6-8-16,2-7 0 15,5-6-3-15,9-8 0 16</inkml:trace>
  <inkml:trace contextRef="#ctx0" brushRef="#br0" timeOffset="70391.5364">22826 7554 38 0,'0'-19'19'16,"10"25"-19"-16,3-1 36 0,3 0-31 16,8 11 0-16,-3 11 2 15,-2 4 0-15,2 12-10 16,3 2 1-16,0-3 3 15,2-2 1-15,6-6-15 16,0-8 1-16,-6-10-3 16,0-10 1-16</inkml:trace>
  <inkml:trace contextRef="#ctx0" brushRef="#br0" timeOffset="70907.1676">23953 7559 24 0,'-6'-13'12'0,"1"-14"-9"0,5 22 15 0,-3-5-16 16,1 2 1-16,-3 0 2 16,-1 0 1-16,-4 2-7 15,-6 4 0-15,-8-1 4 16,-5 6 1-16,0 2-2 15,-3 3 1-15,-2 3-2 16,-3 5 1-16,0-6-2 16,2 3 1-16,6 6 0 15,5 2 0-15,6 3 0 16,7 0 0-16,8 7 0 16,11 1 1-16,8 0-1 15,8 0 1-15,3-3-1 16,7-3 1-16,8-5-1 15,3-5 1-15,-10-3-5 16,2-10 0-16,-6-3-8 16,4-8 1-16,-6-8-3 15,-3-5 1-15</inkml:trace>
  <inkml:trace contextRef="#ctx0" brushRef="#br0" timeOffset="71047.736">23799 7702 43 0,'-24'0'21'0,"48"8"-31"0,-11-8 41 16,9 3-31-16,1-1 0 15,12-4-21-15,5 4 1 0</inkml:trace>
  <inkml:trace contextRef="#ctx0" brushRef="#br0" timeOffset="71422.7987">24397 7377 38 0,'-13'2'19'0,"10"1"-22"15,3-3 26-15,0 0-23 16,0 0 0-16,0 3 0 15,-5-1 1-15,0 3-1 16,-1 3 0-16,-4 3 0 16,2 2 1-16,-3 6-1 15,1 7 1-15,2 1 0 16,0 12 1-16,8-2 0 0,8 6 1 16,5-4 0-16,3-4 0 15,5-9 0-15,6-7 0 16,4-14-1-16,6-13 1 15,0-2-2-15,0-12 1 16,-5-7-1-16,-8-2 1 16,-5-7-1-16,-4-1 1 15,-4 2-5-15,-6-3 0 16,-2 6-11-16,-6 5 0 0</inkml:trace>
  <inkml:trace contextRef="#ctx0" brushRef="#br0" timeOffset="71610.3013">24445 7541 56 0,'16'13'28'0,"18"-3"-34"16,-21 1 46-16,1 10-40 16,4 6 0-16,6 7 0 15,-3 6 1-15,6-3-6 16,4-3 1-16,12-5-11 15,2-10 1-15</inkml:trace>
  <inkml:trace contextRef="#ctx0" brushRef="#br0" timeOffset="90407.38">15005 736 26 0,'-19'-22'13'0,"14"6"-4"16,-1 11 14-16,4 3-23 16,-1-4 1-16,0 6 1 15,-2 6 1-15,3-4-3 16,-1 6 0-16,-2 13 2 16,2-5 1-16,3 8-1 0,0 5 1 15,3 13-2-15,5 3 1 16,-1 3-1-16,1 21 0 15,6 5-1-15,-6 16 0 16,0 2 0-16,-3 20 0 16,-3-1-1-16,1 10 1 15,-3 6 0-15,3 6 0 16,-1 7 0-16,9 3 0 16,0 0 0-16,4 8 0 15,-1 5 0-15,4 5 0 16,11 109 0-1,-8-35 1-15,1-20-1 16,-17-6 1-16,0-3-1 16,-10 0 1-16,0-10-1 15,-1 5 1-15,1-2-1 16,2 4 0-16,3-4 1 16,0 2 1-16,8-8 0 15,0 0 0-15,8-2 0 16,0-6 1-16,-3-16-1 15,3 1 0-15,-5-12-1 16,2-17 0-16,-5-14-4 16,-3-14 1-16,6-9-12 15,-9-20 0-15</inkml:trace>
  <inkml:trace contextRef="#ctx0" brushRef="#br0" timeOffset="93688.6709">9774 3643 28 0,'-8'6'14'0,"8"-9"-8"16,0 3 15-16,0-3-19 0,8 1 0 16,0-1 2-16,0-2 0 15,2-6-4-15,3 3 1 16,1-13 4-16,-6 3 0 16,-1-1-1-16,1 0 1 15,-8 1-1-15,0-6 0 16,0-2-2-16,0 2 0 15,-5 3-2-15,2 2 1 16,-4 3-1-16,-1 0 1 16,-8-2-1-16,-3 7 1 15,1-2 0-15,-9 5 1 0,1 6-1 16,-3 4 1-16,0-2 0 16,5 8 1-16,0 5-2 15,11 8 1-15,-8-2-1 16,5 7 1-16,10 6-1 15,4 5 0-15,2 3-1 16,5-6 1-16,11-2 0 16,0-3 1-16,5-8-1 15,11-2 1-15,-3-6-1 16,-3-10 1-16,9-3-1 16,2-8 1-16,-11-3-1 15,1-10 1-15,-9-3-2 16,1 0 1-16,-3 3 0 15,-6-3 0-15,-2 6-1 16,3 2 0-16,-11 3-1 0,0 2 1 16,2 6 0-16,-2 5 0 15,-2 0-1-15,2 5 1 16,0 14-1-16,0-1 1 16,2 6-1-16,4 3 1 31,9 12 1-31,1-7 0 15,-2-3 0-15,-7-5 0 16,1-3 1-16,0-8 0 31,0-13-6-31,-8-5 0 0,0 0-11 16,-5-3 0-16,2 0-5 16,-13 3 1-16</inkml:trace>
  <inkml:trace contextRef="#ctx0" brushRef="#br0" timeOffset="94032.4355">9327 3855 39 0,'-8'-3'19'0,"18"-13"-14"16,1 11 30-16,10 0-32 16,16 0 1-16,3 2 2 15,18 0 1-15,5-2-8 0,17 5 0 16,2 0 5-16,-11 0 0 16,1 0-1-16,-4 0 0 15,-7 0-1-15,-13 0 0 16,-6 0-1-16,-10 0 1 15,-3 0-4-15,-8-5 0 16,-10 2-12-16,-6 6 0 16,-5 2-3-16,-5-10 0 15</inkml:trace>
  <inkml:trace contextRef="#ctx0" brushRef="#br0" timeOffset="94641.8082">9753 3908 34 0,'-8'-3'17'0,"8"-13"-15"15,0 11 26-15,0 0-26 16,2-1 1-16,-2 6 1 16,0 0 0-16,0 3-4 15,0 5 0-15,0 5 4 16,0 8 0-16,0 9 0 15,0 7 0-15,6 5 2 16,-6 3 1-16,2-3-2 16,3-7 0-16,1-1 0 15,-6-5 0-15,0 0-1 0,0-8 1 16,0-5-2-16,0-5 0 16,0-8-1-16,-6-6 1 15,6-2-1-15,0-9 0 16,6-4-1-16,-4-9 0 15,4 4-1-15,2-1 0 16,8 0-1-16,5 3 1 16,2 5-1-16,7 5 1 15,-7 6-1-15,7 5 1 16,-7 8-1-16,-2-3 1 0,6 11-1 16,2 3 1-16,-5-1 0 15,-6-2 0-15,-2 0 0 16,-8-3 0-16,-8 0 1 15,-5-5 0-15,-6 6-1 16,-2-7 1-16,-8-1 0 16,-3-1 0-16,0-5-1 15,-7 0 1-15,1-5-1 16,7-1 1-16,-4-1-1 16,9-4 1-16,4 0-1 15,1 3 1-15,3 1-1 16,2 1 0-16,8 1-8 15,0 0 1-15,8-1-13 16,0-2 1-16,2-13-2 16,3 3 0-16</inkml:trace>
  <inkml:trace contextRef="#ctx0" brushRef="#br0" timeOffset="96813.7411">10874 4133 40 0,'6'2'20'0,"-12"17"-12"0,1-11 20 0,2 2-26 16,-10 4 0-16,-3-1 1 16,0 3 0-16,-5-3-4 15,5 0 0-15,1-7-1 16,-1-6 0-16,2-11-11 16,6 3 1-16</inkml:trace>
  <inkml:trace contextRef="#ctx0" brushRef="#br0" timeOffset="97391.8738">11531 3900 29 0,'-16'-16'14'0,"16"-10"-3"0,0 18 13 15,5-3-22-15,-2 1 0 16,2 4 1-16,-2-4 1 16,-3-1-5-16,0 0 1 15,0-2 4-15,-3 0 0 16,-10 5-1-16,5-5 1 15,-6 0-1-15,4 2 1 0,-6 6-1 16,3 2 1-16,0 6-2 16,-11 7 1-16,3 9 0 15,-3 2 1-15,3 8 0 16,2 6 1-16,3 9-1 16,3-1 1-16,8-3 0 15,5-3 0-15,5-8-2 16,11-8 1-16,-3-13-2 15,3-14 1-15,5-15-1 16,3-5 1-16,5-11-2 16,3 5 1-16,-3 0-2 15,-8 3 1-15,-10 11-1 16,2 7 0-16,-10 11-1 16,-3 11 1-16,0 7-1 15,0 9 1-15,5 4-6 16,3-1 0-16,8-1-11 0,5-6 0 15,3-4-5-15,7-8 1 16,4-11-1-16,-3-8 1 16</inkml:trace>
  <inkml:trace contextRef="#ctx0" brushRef="#br0" timeOffset="97532.4833">11853 3956 40 0,'-2'-8'20'0,"4"21"-13"0,-2-8 45 15,-2 3-48-15,-1 3 0 16,-2 2 1-16,-1 0 0 15,-7-2-7-15,11-3 1 0,-4-3-1 16,12-2 1-16,-4-6-14 16,11-8 0-16,3 3-2 15,8-15 0-15</inkml:trace>
  <inkml:trace contextRef="#ctx0" brushRef="#br0" timeOffset="97938.7552">12107 3519 46 0,'-5'-8'23'0,"2"21"-26"16,3 0 42-16,-5 11-35 15,5 8 0-15,-3 10 2 16,1 1 0-16,-1 7-8 16,1 0 1-16,-1-2 7 15,0-1 0-15,-5-4-1 16,3-9 0-16,-3-7 0 15,8-9 0-15,0-13-1 0,5-12 1 16,3-9-3-16,8-3 0 16,0-2-2-16,13 2 1 15,-5 6-2-15,5 5 1 16,-5 6-1-16,2 2 1 16,-7 8-1-16,-3 0 1 15,-11 2-1-15,0 1 1 16,-13 7 0-16,-5-2 1 15,-3 0-1-15,-5 0 1 16,-3-6 0-16,-2-2 0 0,-3-8 0 16,10-5 1-16,3-6-10 15,11-7 1-15,13-1-12 16,18-2 1-16,9 3-4 16,10-9 1-16</inkml:trace>
  <inkml:trace contextRef="#ctx0" brushRef="#br0" timeOffset="98266.8307">12975 3614 44 0,'-16'-5'22'0,"-15"5"-27"16,25-3 40-16,-4-2-32 15,-4 2 0-15,1 1 2 16,-3-1 0-16,0 8-6 15,6 11 0-15,-11-3 6 16,2 19 0-16,1-3 0 0,4 14 0 16,4 7 0-16,10 8 1 15,8-2-1-15,5-6 0 16,11-5-1-16,8-8 1 16,-1-16-3-16,1-8 0 15,0-5-7-15,-6-10 0 16,-5-4-8-16,-7-10 0 15,-4-2-7-15,-15-1 0 16,-3-4-1-16,-10-1 1 0</inkml:trace>
  <inkml:trace contextRef="#ctx0" brushRef="#br0" timeOffset="98360.636">12753 3829 28 0,'-19'-6'14'0,"51"12"-15"16,-21-9 27-16,13 0-26 15,15 1 0-15,9-1-7 16,10 0 0-16,6 1 2 15,4-1 1-15</inkml:trace>
  <inkml:trace contextRef="#ctx0" brushRef="#br0" timeOffset="99032.4984">13258 3604 22 0,'-8'-8'11'0,"3"-6"4"0,5 14 14 0,0-2-24 15,3-3 0-15,-1-1 2 16,6 4 0-16,11-4-10 16,13-4 1-16,10 2 5 15,5 2 1-15,4 1-3 16,4 0 0-16,-4 0-1 15,-14-1 0-15,-3 6 0 16,-8 0 1-16,-4 0-1 16,-12 3 0-16,1 10 0 15,-11 0 0-15,-8 6 0 16,0 2 1-16,-8 0-1 16,-5 8 1-16,-3 3-1 15,0-3 1-15,-2 3 0 16,-6 5 0-16,0 3 2 15,-2-6 1-15,7 3-1 16,6 0 1-16,8-5 1 16,5 0 0-16,16-1 0 15,5-4 1-15,11-6-2 0,11-2 1 16,4-4 0-16,6-4 0 16,-5-6-1-16,-6-2 1 15,1-3-2-15,-4-5 1 16,-7-3-2-16,-5 0 0 15,-9 0-4-15,1-3 0 16,-8-2-10-16,-3 0 0 16,2 0-10-16,3-6 1 0,6-7-3 15,-3 2 1-15</inkml:trace>
  <inkml:trace contextRef="#ctx0" brushRef="#br0" timeOffset="99298.097">13801 3704 38 0,'-8'-26'19'0,"5"15"-18"15,-2 11 36-15,5-3-37 16,-3 3 1-16,-2 6 0 16,-3 4 0-16,-3 9 0 15,-2 5 1-15,-8 10 1 16,-6 6 0-16,-4 2 0 15,2 3 1 1,0 8-2 0,7-11 1-16,12-7-16 15,10-17 1-15,8-10-3 0,8-13 0 16</inkml:trace>
  <inkml:trace contextRef="#ctx0" brushRef="#br0" timeOffset="99641.9019">13785 3532 35 0,'-11'-10'17'0,"19"4"-16"16,3 1 27-16,2 2-28 15,11-5 1-15,2 8 0 16,6-2 0-16,-3 4-2 15,3 1 1-15,5 2-7 16,-11-5 0 0</inkml:trace>
  <inkml:trace contextRef="#ctx0" brushRef="#br0" timeOffset="99798.0948">13975 3418 37 0,'-8'30'18'0,"3"38"-17"0,2-47 23 16,3 9-24-16,0 4 0 15,0 0-20-15,0 1 1 0</inkml:trace>
  <inkml:trace contextRef="#ctx0" brushRef="#br0" timeOffset="130814.1124">15563 11843 41 0,'-3'-6'20'0,"-2"6"-19"0,5 0 21 15,-3 6-22-15,-2 2 0 16,0 8 1-16,-1 2 1 15,-2 14-2-15,-5 8 1 16,-3 12 0-16,-2 15 1 16,-3 9-1-16,-3 25 0 15,3 13-1-15,-1 13 1 16,1 23-1-16,3 17 0 16,5 10 0-16,-3 14 0 0,5 10 0 15,-2 3 0-15,5-1 0 16,0-1 0-16,3-1 0 15,5-3 1-15,0-2-1 16,0-14 1-16,0 1-1 16,0-6 1-16,0-15-1 15,0 10 1-15,-3-11-1 16,3-13 0-16,0-5 1 16,0-19 0-16,0 1-1 15,3-17 1-15,-1-10 0 16,6-13 1-16,0-14-1 15,3-7 1-15,5-14-1 16,7-10 1-16,4-6-1 16,7-10 0-16,1-6-1 15,-4-4 1-15,9-9-1 16,5-2 0-16,5-3-1 16,3 0 1-16,11 0-1 15,5-8 1-15,-3 8-1 0,5-8 1 16,9 0 0-16,17 2 0 15,-4-1-1-15,8-1 1 16,10 5 0-16,16-2 0 16,-8 2 0-16,16-5 0 15,13 3 0-15,-5-1 0 16,13 1-1-16,0 3 1 16,8-4 0-16,16 4 0 15,-8 4 0-15,5 6 0 0,6 0-1 16,-1 3 1-16,11-3 0 15,-13 0 1-15,6 0-1 16,-1-1 0-16,-5 1 0 16,5 3 0-16,-18 0 0 15,-1 2 1-15,-2 0-1 16,-13-2 0-16,3 4 0 16,-12-7 0-16,1 0 0 15,-18-5 0-15,-9-6 0 16,-7-2 1-16,-17-6 0 15,3-4 0-15,-15 1 0 16,-6-9 0-16,-21-1 0 16,-8 0 1-16,0-5-1 15,-13-8 1-15,5 0-1 16,-8-8 0-16,0-16-1 16,-13-5 1-16,0-6-1 15,-3-12 1-15,-5-6-1 0,0-8 0 16,-3-8 0-16,3-2 0 15,2-17 0-15,4 1 1 16,2-14-1-16,7-5 0 16,-1-7 0-16,-1 1 0 15,-3-4 0-15,1-3 0 16,-3 5 0-16,0-5 0 16,-9 5 0-16,1 0 1 15,6 3-1-15,-12-5 0 0,6 2 0 16,5 5 1-16,-5-2-1 15,0 8 0-15,6 5 0 16,-4 0 0-16,1 5-1 16,-3 6 1-16,2 13 0 15,3-6 0-15,3 12 0 16,-8-1 0-16,5 8-1 16,-5 8 1-16,-5 8 0 15,2 5 1-15,-10 8-1 16,5 6 0-16,-8 2 1 15,-8 8 0-15,-5 6-1 16,5 7 1-16,0 3-1 16,0 2 0-16,1 1 0 15,-7 5 0-15,1 5 0 16,-3 3 0-16,-5 2 0 16,-8 4 0-16,3 1 0 15,0 4 0-15,-4 2 0 16,-9 0 1-16,-6 3-1 0,-5 2 0 15,-11 3 0-15,-5 3 0 16,0 2 0-16,-11 3 0 16,-13 2 0-16,-8 1 0 15,1 2 0-15,-7 0 1 16,-17-2-2-16,10 0 1 16,-3-3 0-16,-18-1 0 15,10 1 0-15,-7 0 0 0,-12 0-1 16,6 0 1-16,-2 0 0 15,-6 3 0-15,3-3 0 16,2 0 0-16,-4-3 0 16,-1 3 0-16,8-3 0 15,-8-2 0 1,-74-1 0 0,16 4 0-16,32-1 0 15,10-5 0-15,11-3 0 16,11 3 0-16,10 3 0 15,5 0 0-15,0 5-1 16,6 0 1-16,10-1 0 16,1 4 0-16,4 0 0 15,1-1 0-15,4 1 0 16,12-3 0-16,2-3 0 16,5 0 0-16,-2 1 0 15,7-4 0-15,1 4 0 16,13-1 0-16,8-5 0 0,5 2 0 15,3-2 0-15,-3 3 0 16,8-3-1-16,2 3 1 16,12 2-1-16,-1 3 0 15,11 0-9-15,10 0 1 16,11 2-7-16,5-7 1 16</inkml:trace>
  <inkml:trace contextRef="#ctx0" brushRef="#br0" timeOffset="131923.5234">22564 11234 38 0,'0'-2'19'0,"5"2"-20"15,-5 0 20-15,0 2-19 16,0 6 0-16,0 0 0 16,-5 5 1-16,5 3-2 15,-3 11 1-15,0 4 0 16,3 4 1-16,6 2-1 15,2 0 1-15,5-3-1 0,0-5 1 16,3-2 0-16,2-6 0 16,-4-10 0-16,2-9 1 15,-3-7-1-15,-3-11 0 16,4-8 0-16,-1-8 0 16,5-5-1-16,1-13 1 15,-9-11-1-15,6-15 1 16,-2 2-1-16,1-3 0 15,1 8-1-15,11 3 1 16,5 13-1-16,-3 5 1 0,8 9-1 16,8 10 1-16,2 7-1 15,1 12 1-15,-3 12 0 16,-8 12 0-16,0 9 0 16,-11 14 1-16,-4 6 0 15,-17 10 1-15,-5 2 1 16,-5 14 0-16,-14-11-1 15,-10 3 1-15,-8-3-1 16,5-2 1-16,3-8-1 16,5-9 0-16,8-10-2 15,11-5 0-15,10 0 0 16,17-3 0-16,12-2 2 16,19-3 0-16,8 2 0 15,5-10 1-15,3-5 0 16,-1-3 1-16,-4-6 0 15,-6-4 0-15,-10-9-1 0,-6-2 1 16,-13-5-1-16,-8-11 1 16,1-3-3-16,-9-5 0 15,0 0-17-15,-2-11 1 16</inkml:trace>
  <inkml:trace contextRef="#ctx0" brushRef="#br0" timeOffset="136720.4897">16949 12084 24 0,'-5'2'12'0,"-14"-18"-9"0,17 8 13 16,-1-2-12-16,0-3 1 15,1-6 1-15,2 3 0 0,-5 0-8 16,-6-2 0-16,3-1 6 15,-8 3 0-15,-2 3-3 16,-1 0 0-16,-10 2 0 16,-3 3 0-16,-7 3 0 15,-1 2 0-15,0 1 0 16,8 2 1-16,-7 0-1 16,-4 2 1-16,-7 1 0 15,2 2 1-15,-2 3-1 16,-3 0 1-16,0 0-1 15,0 5 0-15,14 6 0 16,-6 7 0-16,2 1-2 16,-2-1 1-16,3 6-1 15,5 2 1-15,0 1-1 16,5-1 0-16,1 6 0 0,-1 2 1 16,3-2-1-16,2 10 0 15,3 3 0-15,1 3 1 16,-1 5-1-16,0-3 0 15,3 3 0-15,2-6 1 16,3 9-1-16,1-1 1 16,1 1 0-16,4 2 0 15,2-3-1-15,0 6 0 16,5-3 0-16,3-8 1 16,11 1-1-16,-1 4 0 15,6-5 0-15,5-2 0 0,6-8 0 16,2-1 1-16,3 3-1 15,5-7 0-15,5-4 0 16,0-1 1-16,-2-4-1 16,2-5 1-16,3-10-1 15,3-6 0-15,2-5 0 16,3 0 1-16,3 0-1 16,10 0 1-16,-13-8-1 15,2-3 1-15,-2-8-1 16,6-5 1-16,1-2-1 15,-7-1 1-15,-2-2-1 16,-1 5 1-16,-2-7-1 16,-3-1 1-16,-6-5-1 15,-4-3 1-15,-1-5-1 16,-2-8 1-16,5 10-1 16,-5-2 1-16,-6-2 1 15,0-4 0-15,-2 4 0 16,0-6 0-16,-3-3 0 0,0 0 0 15,-2-4-1-15,-1-1 1 16,-4 0-2-16,2 2 0 16,-6 1-2-16,1 5 1 15,-6 0 1-15,0 6 0 16,1-9 0-16,-1 3 0 16,-5 0 0-16,0-8 1 15,-5 5 1-15,-1-7 0 16,-2-1-2-16,-5 6 0 0,5 0 0 15,-5 2 1-15,5 3-1 16,-3 5 0-16,-2 1 0 16,-3 4 1-16,3 4-1 15,-5-6 1-15,-1 7-1 16,3 1 0-16,-2 0-3 16,-1 0 0-16,3 0-11 15,6 5 0-15,-6-5-5 16,-5-5 0-16</inkml:trace>
  <inkml:trace contextRef="#ctx0" brushRef="#br0" timeOffset="142861.1786">16132 12576 47 0,'-3'-19'23'0,"-2"1"-9"0,5 12 23 15,-6 1-33-15,4 2 0 16,-1 3 4-16,-2 0 0 16,0 3-10-16,-6 5 1 15,0 8 5-15,-5 2 0 16,-5 1-2-16,-2 5 0 16,-1-1-5-16,3-4 0 15,7-8-8-15,4-9 0 16,7-7-8-16,11-6 1 15,0-5-1-15,0-5 0 0,-5 3 5 32,18 50 14-32,-42-77 5 15,26 37 0-15,-3 8 10 16,6 5 0-16,0 3 0 16,6 2 1-16,1-2-14 15,9 0 0-15,5-2-16 16,8-6 1-16,-2-3-2 15,10-5 0-15</inkml:trace>
  <inkml:trace contextRef="#ctx0" brushRef="#br0" timeOffset="143345.5158">16282 12343 41 0,'-10'-5'20'0,"10"-9"-28"0,5 9 40 16,3 2-32-16,5 3 0 15,6 3-1-15,2 5 1 16,-5 3 0-16,0 2 1 16,-6 3 0-16,-2 2 0 15,-8 3 2-15,-8 0 1 16,-2 1 0-16,-3-4 1 15,-1-5-1-15,1 1 0 0,5-6-1 16,3-6 0-16,5-7-3 16,8-6 1-16,10-2-3 15,3-3 1-15,3-2-3 16,-3-3 1-16,-2-1 0 16,-1 1 0-16,-2 5 1 15,-8 3 0-15,-2 5 2 16,-1 3 1-16,-2 5 1 15,-3 5 1-15,-11 3 0 16,0 3 0-16,-2 2-1 16,8 8 1-16,0 3-2 15,7 5 1-15,3 0-2 16,9-2 1-16,2-4-1 16,5-1 1-16,11-7-10 15,-1 1 0-15,1-10-6 16,5-1 0-16</inkml:trace>
  <inkml:trace contextRef="#ctx0" brushRef="#br0" timeOffset="152126.9329">18351 12039 20 0,'3'0'10'0,"-6"-6"-5"0,1 4 11 16,2 2-15-16,0-8 1 15,0 0 0-15,0 0 1 16,-3 2-3-16,-2-1 1 0,-8-4 2 16,-1 3 0-16,-7 3 0 15,-3-1 0-15,-2 1-1 16,-8 0 1-16,-9 2-2 15,1 3 0-15,-6-2 0 16,3 2 0-16,-2 5 0 16,-9 3 1-16,3 8-1 15,0 0 1-15,0 2-1 16,6 1 0-16,2 2 1 16,2 0 0-16,1 3-1 15,10 5 0-15,1-3 0 16,-6 6 1-16,-3 5 0 15,3 5 0-15,0 6-1 16,0 5 0-16,2 5 0 16,6 3 0-16,3 16 0 15,5-1 0-15,10 12 0 16,3 4 1-16,8-4-1 16,8 4 1-16,0-4-1 0,11-1 1 15,4 0-1-15,4 3 0 16,2-13-1-16,-3-6 0 15,14 1 0-15,5-17 1 16,11-2-1-16,7-5 1 16,9-6-1-16,-9-13 1 15,6-5-1-15,5-13 1 16,3-11-1-16,-3-8 1 16,0-13-1-16,-8-11 1 15,19-63-1 1,-14-3 1-16,-5-11 0 15,-10 3 0-15,-9-7-1 16,-7-6 1-16,-13 5 0 16,-6 8 0-16,-13-8-1 15,-8 11 0-15,-6 8 0 16,-4 7 0-16,-9 9 0 16,-5 5 0-16,-5 5-2 15,0 14 1-15,-3 7-4 16,-2 11 1-16,-3 5-10 15,11 14 1-15,10-3-3 16,13 2 0-16</inkml:trace>
  <inkml:trace contextRef="#ctx0" brushRef="#br0" timeOffset="152955.0365">19719 11930 28 0,'-10'-8'14'0,"2"-13"-12"16,-5 13 21-16,-1-5-21 16,-4 0 1-16,-6-3 1 15,-2 0 1-15,-9 3-6 16,-2 2 1-16,-5 3 3 16,-3 5 1-16,8 6-2 0,-3 5 0 15,-13 8-1-15,3 5 0 16,-6 3-1-16,3 10 0 15,1 11 0-15,-1 8 1 16,0 8-1-16,13 10 1 16,6 11 0-16,2 11 1 15,0 8-1-15,0 7 1 16,9 16-1-16,1 3 0 16,9 0 0-16,11-8 0 15,4-2-1-15,9-6 0 0,5-13 0 16,10-11 1-16,16-10 0 15,11-8 1-15,13-16 0 16,3-14 0-16,0-15 0 16,8-19 0-16,2-15 0 15,11-17 0-15,-10-18-1 16,-9-15 0-16,-5-22 0 16,3-11 0-16,-14-10 0 15,-4-8 0-15,-6-14 0 16,-14-7 0-16,-15-11-1 15,-8 6 1-15,-18-4-1 16,-9 14 0-16,1 8 0 16,2 16 0-16,-8 21-2 15,-3 8 1-15,-4 13-4 16,-4 13 0-16,4 11-9 16,-1 11 0-16,0 2-2 15,11 0 0-15</inkml:trace>
  <inkml:trace contextRef="#ctx0" brushRef="#br0" timeOffset="153798.7976">21312 11528 26 0,'-45'-16'13'0,"-13"13"-15"0,42 6 20 15,0 0-18-15,-21-1 1 16,5-2 2-16,-10 0 0 16,-6 3-3-16,-2 2 0 15,-3 11 2-15,0 0 1 16,0 5-1-16,-5 6 1 16,-11 10-2-16,1 0 0 15,-6 16 0-15,2 7 1 0,9 9-2 16,-1 11 1-16,-5 7 0 15,11 13 1-15,5 9-1 16,3 10 1-16,10 5 0 16,11 14 0-16,8-3-1 15,10 8 1-15,11-8-1 16,3-6 1-16,18-15-2 16,8-5 1-16,3-17 0 15,5-10 0-15,13-13 1 16,6-13 0-16,18-11 1 15,8-14 0-15,-8-15 0 16,6-8 1-16,9-21-1 16,9-14 0-16,0-18-1 15,-2-18 0-15,1-16-1 16,-7-14 0-16,3-18-1 16,-11-13 1-16,-8-9 0 15,-18-7 0-15,-14-3-1 0,-5 6 1 16,-13-1 0-16,-8 3 1 15,0 11 0-15,-24 10 0 16,-8 13-5-16,-21 9 0 16,-16 15-12-16,-16 16 0 15,-29 6-3-15,-13 15 1 16</inkml:trace>
  <inkml:trace contextRef="#ctx0" brushRef="#br0" timeOffset="154720.7146">17055 13991 29 0,'0'5'14'0,"-3"-10"-9"0,-2 3 21 16,0-1-25-16,-3 0 1 0,-5 1 0 15,-1-4 1-15,-9-2-4 16,-14-10 0-16,-14-3 2 16,-7-1 1-16,-11 4-2 15,3 5 1-15,-19 2-1 16,-4 6 1-16,-17 10-1 16,13 8 1-16,-2 6-1 15,2 2 1-15,9 8-1 16,7 3 1-16,5-3-1 15,6 8 1-15,8 8-1 16,10 0 0-16,14 5 0 16,5 6 0-16,-3 7-1 15,14 1 1-15,2 2 0 16,10 5 0-16,4 6 0 16,10 0 1-16,13 0 0 15,16-3 0-15,16-5 0 0,10-1 0 16,4-4 0-16,12-9 0 15,11-4-1-15,18-6 1 16,-10-11-1-16,5-5 0 16,6-10 0-16,2-14 1 15,-10-5 0-15,-11-11 1 16,2-7 0-16,-5-14 0 16,-5-2 0-16,-10-11 0 15,-11-11 1-15,-11-7 0 16,-10-6-2-16,-16-3 1 15,-11-12-1-15,-16-4 1 0,-7 4-1 16,-14-4 0-16,-11 9 0 16,-4 8 0-16,-1 15-1 15,-8 14 1-15,-7 2-1 16,-3 16 0-16,-1 11-2 16,1 2 0-16,11 3-10 15,9 1 1-15,17-9-5 16,11-5 1-16</inkml:trace>
  <inkml:trace contextRef="#ctx0" brushRef="#br0" timeOffset="155439.4737">18608 14129 13 0,'-5'-3'6'0,"-6"-23"11"0,9 15-1 15,-4 0-12-15,-2-2 1 16,-5-5 2-16,-5 4 1 0,-6 1-10 16,-5 3 1-16,0 2 5 15,-11 2 1-15,-13 4-3 16,-8 2 1-16,-2 8-2 16,-9 5 0-16,6 5-1 15,-3 6 0-15,-2 3 0 16,-1 7 0-16,-2 3 0 15,-2 11 0-15,9 2 0 16,12 8 0-16,-3 3-1 16,7 0 1-16,6 5-1 15,16 6 1-15,13 7-1 16,16 0 0-16,8 1 1 16,19-1 1-16,20 0-1 15,25-10 1-15,5-5 0 16,18-9 0-16,21-12-1 0,1-14 1 15,4-13-1-15,12-16 1 16,2-6-1-16,-11-12 1 16,6-14-1-16,-9-5 1 15,-2-8 0-15,-23-11 0 16,-17-2 1-16,-8-3 1 16,-18-7-1-16,-10-1 1 15,-17-8-1-15,-15-2 1 16,-14-3-1-16,-26-3 1 15,-11 6-2-15,-21 18 1 16,1 0-1-16,-17 8 0 0,-2 11-1 16,-1 10 0-16,6 8-2 15,8 3 0-15,8 2-7 16,23 1 0-16,17-6-6 16,15-2 0-16</inkml:trace>
  <inkml:trace contextRef="#ctx0" brushRef="#br0" timeOffset="156080.1064">20659 13930 12 0,'-6'-31'6'0,"-20"-12"4"0,13 33-4 16,-8-4-3-16,-3-4 0 15,-8-3 2-15,-18 2 0 16,-6 3-6-16,-2 6 1 15,-16 2 4-15,-11 8 1 16,-5 5-2-16,6 6 1 16,-12 5-1-16,4 7 1 0,2 12-1 15,10 2 0-15,9 5-2 16,2 3 1-16,16 5-2 16,11 14 1-16,18 2-1 15,24 3 0-15,11 8-1 16,15-1 1-16,19 1 0 15,8-3 0-15,16-2 1 16,15-12 0-16,25-4 0 16,-1-16 1-16,19-11 0 15,3-16 0-15,-3-16-1 16,11-7 1-16,2-14-1 16,-13-8 0-16,-3-10 0 15,-5-8 0-15,-16-6 0 16,-10-7 1-16,-11-6 0 15,-13 3 0-15,-11-14 0 16,-18 1 0-16,-27-3 1 0,-13-3 0 16,-21 3 0-16,-19 13 1 15,-10 8-1-15,-27 11 0 16,-34 16-6-16,3 15 0 16,-35 6-13-16,-13 21 1 15</inkml:trace>
  <inkml:trace contextRef="#ctx0" brushRef="#br0" timeOffset="156830.0859">16962 15330 26 0,'3'-3'13'0,"-8"-5"-4"16,5 3 4-16,0 0-11 15,0-6 1-15,-8 1 0 0,-3-4 1 16,-7-1-5-16,-6-7 0 16,-3-4 3-16,-7-3 0 15,-14 0-1-15,-10 10 0 16,3 6 0-16,-22 2 0 31,-55 40-1-31,13 14 1 16,13 4-1-16,0 14 1 15,8 5-1-15,8 8 1 16,16 1-2-16,16 4 1 16,10 3-1-16,14-3 1 15,23 9 0-15,19-9 0 0,19 8 1 16,28 1 0-16,3-4 0 16,19-15 1-16,18-8 0 15,11-5 0-15,0-17-1 16,16-10 0-16,15-13-1 15,-4-11 1-15,2-12-1 16,10-15 1-16,-13-12-1 16,-7-19 1-16,-6 5 0 15,-5-10 0-15,-11 0 0 16,-19-5 0-16,-15-6 0 16,-19 0 1-16,-13-10 0 15,-5-1 0-15,-16-4 0 16,-16-1 1-16,-18-8-1 15,-22 3 0-15,-13 6 0 16,-8 12 0-16,-8 11-2 16,-10 16 1-16,-14 16-1 15,-5 8 1-15,14 13-2 0,2 13 0 16,8 6-6-16,13 2 1 16,16 0-9-16,16-2 0 15</inkml:trace>
  <inkml:trace contextRef="#ctx0" brushRef="#br0" timeOffset="157501.9684">19346 15341 29 0,'-55'-6'14'0,"39"-12"-7"16,5 4 14-16,-7 1-20 15,-14 0 1-15,-2 0 1 16,-14-3 1-16,-8-5-5 16,-7 2 1-16,-16 3 2 15,-14 6 0-15,-13 10-1 16,3 10 1-16,-11 12-2 0,6 12 0 16,-1 8 0-16,14 16 0 15,8 3-1-15,13 8 1 16,18 16-1-16,8 7 1 15,19 1-1-15,13 5 1 16,16 5-1-16,16-8 0 16,19 3 1-16,15-18 0 15,24-6 1-15,11-8 1 16,26-16 1-16,16-16 1 0,2-20-1 16,25-14 1-16,-9-11-1 15,1-13 0-15,-3-10-1 16,-6-14 0-16,-15-10-2 15,-21-3 1-15,-6 3 0 16,-18-13 0-16,-11-6 0 16,-21 0 1-16,-19-8-1 15,-13 1 1-15,-15 2-1 16,-11-6 1-16,-17 4 0 16,-14 15 0-16,-23 13-2 15,-4 14 0-15,-1 13-2 16,1 5 0-16,0 14-8 15,18-1 1-15,13 3-7 16,27-2 0-16</inkml:trace>
  <inkml:trace contextRef="#ctx0" brushRef="#br0" timeOffset="158236.3832">21434 14944 28 0,'-45'-11'14'0,"-3"3"-5"15,30 3 16-15,-6 0-25 16,-13-1 0-16,5 1 1 15,-18-3 0-15,-6-3-1 16,-10 6 0-16,-11 5 1 16,1 3 0-16,-20 5-1 15,-9 5 1-15,-6 11-1 16,10 8 1-16,-13 2 0 16,-5 11 0-16,13 8 0 15,16 10 0-15,16 6-1 0,11 8 1 16,10 10-1-16,18 11 1 15,14 5-2-15,5-2 0 16,14 2 0-16,12-2 1 16,25-6-1-16,7-5 1 15,22-11 0-15,-1-13 1 16,16-13-1-16,14-8 1 0,13-10 0 16,-8-17 1-16,5-5-1 15,-5-18 0-15,10-3 1 16,-4-18 0-16,-15-17 0 15,9-2 1-15,-5-13-2 16,2-5 1-16,-10-6 0 16,-11-19 1-16,-13 4-2 15,-16-11 0-15,0-6 0 16,-16-5 1-16,-8 3-1 16,-10 8 1-16,-3 10-4 15,-8 8 0-15,-16 14-12 16,0 7 1-16,-21 9-2 15,-8 4 1-15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7200" units="cm"/>
          <inkml:channel name="Y" type="integer" max="96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28058" units="1/cm"/>
          <inkml:channelProperty channel="Y" name="resolution" value="377.9527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04T02:04:56.1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9435 15994 39 0,'-26'-5'19'0,"36"-3"-20"0,-7 3 20 16,5 2-20-16,5 3 1 15,3 0-1-15,5 0 1 16,3-3 0-16,13 6 0 16,8 0-1-16,8-3 1 15,16 7-1-15,5-7 1 16,18 8 0-16,19 0 0 16,11 0 1-16,29 0 0 0,13 5 0 15,18 1 1-15,14-1 1 16,16 3 0-16,5-6 0 15,29-2 0-15,5 0 0 16,27-2 0-16,8-6 0 16,0-3 1-16,18-5-1 15,11-3 0-15,2-2-1 16,3-3 1-16,14 6-2 16,-6-6 1-16,-21 11-2 15,2-1 1-15,-7-4 0 16,-14 2 1-16,-12 2 0 15,-17-2 1-15,-8 1 0 16,-10 4 1-16,-24-5-1 16,-19 0 1-16,-15-3-1 15,-32 1 0-15,-22-3-11 16,-25 2 1-16,-20 0-11 16,-34-7 0-16</inkml:trace>
  <inkml:trace contextRef="#ctx0" brushRef="#br0" timeOffset="5968.851">14920 15904 24 0,'0'-26'12'0,"16"-14"1"0,-14 27 9 16,1 5-19-16,2-3 1 16,-2 3 2-16,0 3 0 15,2 0-8-15,-5 10 0 16,5 8 6-16,-2 19 1 0,-1 5-1 16,4 8 0-16,2 5-1 15,-3 1 1-15,6-4-1 16,-1-5 1-16,1-2-2 15,2-11 1-15,-2 0-2 16,-1-7 1-16,-5-7-11 16,3 1 1-16,-2-8-7 15,-1 5 0-15</inkml:trace>
  <inkml:trace contextRef="#ctx0" brushRef="#br0" timeOffset="8468.8791">14499 16661 30 0,'-26'16'15'0,"39"-6"-12"0,-5-15 18 16,8 0-21-16,8 5 0 15,-3 0-1-15,3 0 1 16,-1-8-4-16,4 0 0 16,-3 0-4-16,-1-5 0 15</inkml:trace>
  <inkml:trace contextRef="#ctx0" brushRef="#br0" timeOffset="19797.1496">16899 15232 34 0,'-11'-5'17'0,"-2"-6"-9"15,10 6 18-15,-2 2-24 16,0 1 0-16,0-1 1 16,2 0 1-16,3 1-4 15,0-1 0-15,0 3 2 16,0 3 1-16,0 5-1 16,8 13 1-16,-3 16-2 15,0 21 0-15,1 3 0 16,4 8 0-16,-2-8-1 15,6 5 0-15,-7-11 0 0,1-7 1 16,3-3 0-16,-6-3 0 16,-2-15 1-16,-6-6 0 15,1-8 0-15,-9-5 0 16,3-13 0-16,0 2 1 16,-5-10-2-16,2-8 0 15,-2 5-1-15,5 5 0 16,6 1-1-16,4 2 1 15,9 0-2-15,7 5 1 0,-2 3-1 16,8 0 1-16,-3 3 0 16,-2 5 0-16,-1 0 1 15,-5 2 1-15,-7 1 0 16,-9 7 0-16,-8 3 0 16,-4 3 0-16,-9-3-1 15,-11 1 1-15,6-1-9 16,5-5 0-16,1 5-8 15,1-5 0-15</inkml:trace>
  <inkml:trace contextRef="#ctx0" brushRef="#br0" timeOffset="20406.4718">16769 16367 29 0,'-10'-21'14'0,"2"2"-4"0,8 11 14 16,0-2-22-16,2-1 0 15,4-2 2-15,4 3 0 16,1-1-5-16,10 3 1 15,3 5 3-15,2 9 0 0,-2 4-1 16,-3 6 0-16,-5 3 0 16,-5 7 0-16,2 3-1 15,-8-5 0-15,1 5 1 16,-9 0 0-16,-13 3 0 16,-2-3 0-16,-6 0 0 15,-5-2 0-15,5-6-1 16,5-3 1-16,3-7-3 15,8-6 1-15,8-5-1 16,8-8 1-16,14-2-1 16,7-6 1-16,-3-5-1 15,3-3 0-15,8 8 1 16,-5 0 0-16,-6-5 0 16,-2 10 1-16,-5-2-1 15,-9 2 1-15,-10 1 0 16,-8 2 0-16,1 5-1 15,-9 6 1-15,5 8-1 16,-5-6 1-16,-5 5-1 0,0 9 1 16,8 5 0-16,2 5 1 15,19 0-2-15,-3 3 1 16,11-16 0-16,11-3 0 16,10 3-10-16,10-8 1 15,4-6-8-15,1 1 0 16</inkml:trace>
  <inkml:trace contextRef="#ctx0" brushRef="#br0" timeOffset="21844.0494">17018 15087 23 0,'-19'-3'11'0,"9"-2"-3"15,7 2 11-15,3 0-17 16,0 1 0-16,0-6 3 15,3-3 0-15,2 1-6 16,6-1 1-16,-1 0 4 16,9 3 0-16,7-2-2 15,9-1 1-15,18 3-2 16,7 3 1-16,25 2-2 16,26 6 1-16,14 5-2 15,20 5 1-15,19 0 0 16,3-2 1-16,2 0-1 15,-10-6 1-15,-3-2 1 16,-8-3 0-16,-13 0 1 0,-18 0 1 31,-17 0 0-31,-23-3 0 16,-22-2-2-16,-20-1 1 16,-14 1-7-16,-13-6 1 15,-13-4-5-15,-9-7 1 16,-9-1-2-16,-4-9 0 15,-2 0 2-15,-3 6 0 16,-5 4 5-16,5 4 1 16,-2 5 3-16,5 2 1 15,8 3 1-15,5 3 0 0,0 0 0 16,3 2 0-16,8 6-1 16,5-1 0-16,13 4-2 15,11 1 0-15,7 12-1 16,9 2 1-16,0 3-1 15,7 2 1-15,-2 4-1 16,-5-1 0-16,-11-3 0 16,-5-5 1-16,-3 0 1 15,-13-2 0-15,-8-1 0 16,-11 1 1-16,-7-3 0 16,-6-6 1-16,-5 1 0 15,-11 0 1-15,1-1-2 16,-4 1 0-16,6-1-1 15,8-2 1-15,5 0-3 16,6 0 1-16,10-3-11 16,5 3 1-16,9-5-7 15,7-6 0-15</inkml:trace>
  <inkml:trace contextRef="#ctx0" brushRef="#br0" timeOffset="31219.1371">9231 15166 11 0,'-2'0'5'15,"4"-5"5"-15,1-1 6 0,-3 6-14 16,0 0 1-16,0 0 1 16,0 0 1-16,0 0-5 15,0 0 0-15,0 0 3 16,-3 0 1-16,3 0-2 15,-2 0 1-15,2 0-1 16,0 0 0-16,0 0-1 16,0 0 0-16,0 0 0 15,0 0 0-15,0 0-1 16,0 0 1-16,0 0-1 16,5 0 1-16,3-2-1 15,0 2 0-15,5 0-1 0,0 0 1 16,6 2 0-16,2 1 0 15,8 0-1-15,8-1 1 16,-2-2 0-16,9-2 0 16,9-1-1-16,6-2 1 15,-6-1 0-15,-1 4 1 16,-1-1-1-16,-4 3 1 16,-4 0 0-16,-9 0 0 15,0 0 0-15,-10 3 0 16,-3-1 0-16,-5-2 1 15,-2 0 0-15,-7 0 0 0,-4-2-2 16,5-4 1-16,-3-1-6 16,-2-1 1-16,2 0-7 15,-5 0 0-15</inkml:trace>
  <inkml:trace contextRef="#ctx0" brushRef="#br0" timeOffset="31578.5146">9932 15028 22 0,'-13'-10'11'0,"5"-9"-5"16,8 11 11-16,-2 0-14 16,2 0 0-16,-6 0 2 15,6 6 1-15,-5-6-8 16,10 3 1-16,-5 5 4 16,8 0 0-16,6 2-2 15,1 4 0-15,1 4-2 16,0 9 1-16,5-3 0 0,3-3 0 15,5 0 0-15,-8 3 0 16,3 2 2-16,-8-2 0 16,-8 0 1-16,-3 0 1 15,-10 0-1-15,-3 2 1 16,-8 1 0-16,0-3 0 16,0-6-2-16,-5 4 1 15,5-6-3-15,3-3 1 16,0 0-1-16,2-2 0 15,3-1 0-15,0 1 0 16,3 0-8-16,3-3 1 0,2 0-6 16,2-11 0-16</inkml:trace>
  <inkml:trace contextRef="#ctx0" brushRef="#br0" timeOffset="32437.931">10054 15124 34 0,'-5'-3'17'0,"5"0"-17"0,0 3 24 0,5 3-24 16,-5 2 1-16,5 3-1 15,-5 3 1-15,3 2-1 16,2 3 0-16,-5-3-8 15,0 6 1-15,8 2-3 16,-5 0 1-16</inkml:trace>
  <inkml:trace contextRef="#ctx0" brushRef="#br0" timeOffset="32562.9397">10059 15621 28 0,'-18'40'14'0,"10"-14"-18"16,8-21 23-16,0 1-28 15,0-1 0-15,5-2-5 0,6-3 1 16</inkml:trace>
  <inkml:trace contextRef="#ctx0" brushRef="#br0" timeOffset="32687.8814">10149 15814 26 0,'0'40'13'0,"-21"-3"-10"0,21-27 24 15,-8 4-27-15,0 2 1 16,3-3-1-16,-3-3 1 15,0-2-10-15,8 3 0 16</inkml:trace>
  <inkml:trace contextRef="#ctx0" brushRef="#br0" timeOffset="33484.8204">10009 16473 35 0,'5'0'17'0,"-2"-21"-12"16,-3 15 27-16,0-1-27 16,-3 4 0-16,3 0 1 0,0-2 1 15,-5 10-9-15,-3 1 1 16,0-1 5-16,-8 5 0 16,-5 9-2-16,-10 7 0 15,1 6-1-15,-1 0 0 16,2-11-1-16,-1 3 1 15,7 0-1-15,1-3 0 16,7-5 0-16,-7 0 0 16,9-6-1-16,5-2 1 15,-2-8-9-15,2-5 0 0,0-6-7 16,8 1 1-16</inkml:trace>
  <inkml:trace contextRef="#ctx0" brushRef="#br0" timeOffset="33703.5728">9660 16417 39 0,'11'-23'19'0,"-6"20"-18"15,-3 3 27-15,4 8-25 16,4 2 0-16,4 9 3 16,-1 13 0-16,11 5-7 15,-9 0 0-15,1-3 5 16,6-5 0-16,1-5-1 15,1 3 0-15,3-6-5 16,-4-13 0-16,-1 2-13 16,1-10 1-16</inkml:trace>
  <inkml:trace contextRef="#ctx0" brushRef="#br0" timeOffset="33953.5849">10017 16656 36 0,'-8'-6'18'0,"6"-20"-14"0,4 18 19 0,3 0-20 16,11-5 0-16,8-3 1 16,5 0 0-16,3 3-5 15,10-3 0-15,3 5 4 16,-5-2 0-16,-3 5-3 15,0-5 1-15,-5-3-7 16,-11 8 0-16,-13 3-7 16,3-1 1-16</inkml:trace>
  <inkml:trace contextRef="#ctx0" brushRef="#br0" timeOffset="34125.4527">10226 16367 34 0,'-5'8'17'0,"5"16"-14"15,5-19 25-15,-5 3-27 16,3 8 1-16,2 2 0 16,3 6 0-16,-3 0-3 0,-2 0 0 15,5 0-8-15,5-3 1 16,3-5-3-16,0-8 0 16</inkml:trace>
  <inkml:trace contextRef="#ctx0" brushRef="#br0" timeOffset="34859.805">10499 16677 39 0,'5'-11'19'0,"-2"22"-23"0,2-19 37 16,3 5-31-16,0 6 0 0,5-6 0 16,-2-7 1-16,2-9-3 15,-5-2 0-15,0-3 3 16,-8 0 0-16,0-2-1 15,-6 10 0-15,-4 0-1 16,-3 0 1-16,-3 3-1 16,0 5 0-16,3 0-2 15,-6 8 1-15,-2 5-1 16,5 3 1-16,3 8 0 16,-3 8 0-16,11 0 0 15,2 2 1-15,6-5 0 16,5-2 0-16,5-3 0 15,3-8 0-15,0 2 0 16,10-7 0-16,-7-3 0 16,2-3 0-16,-5-2 0 15,-3-3 1-15,-11 0-1 0,-4 3 0 16,-6 2 0-16,-5 6 0 16,-3 5-1-16,-5 5 0 15,2-2 0-15,-7 10 0 16,2 13-1-16,-5 16 1 15,5-7 0-15,8 4 1 16,8-2-1-16,8 0 0 16,8-8 0-16,8-2 1 15,8-9-1-15,-11-10 1 16,11-5 0-16,-3-9 0 16,3-10 0-16,-3 0 0 0,-5-7 1 15,-3-7 0-15,-10 9 0 16,-3-3 0-16,-8-8-1 15,0 1 1-15,0-6-1 16,-5-1 1-16,-3 1-2 16,2-5 0-16,-1 8-1 15,4 7 0-15,3 3-1 16,3 6 1-16,0 7-1 16,10 6 0-16,3 10 1 15,5 0 1-15,-2 3 1 16,10 0 0-16,3 0 1 15,5-1 0-15,-8-4-3 16,8-6 1-16,-5-2-12 16,-3-8 0-16,-5-3-6 15,8-13 0-15,-1-11-1 0,6-8 1 16</inkml:trace>
  <inkml:trace contextRef="#ctx0" brushRef="#br0" timeOffset="35125.4652">10866 16558 47 0,'-13'-11'23'0,"26"-2"-32"0,-5 13 54 0,6 0-43 15,-4 5 0-15,6 0 0 16,5 3 1-16,3 0-4 16,5 0 0-16,0-5-2 15,-5-3 0-15,5 0-11 16,0 0 0-16,3-3 0 16,-8-7 0-16</inkml:trace>
  <inkml:trace contextRef="#ctx0" brushRef="#br0" timeOffset="35297.2915">11253 16465 36 0,'-8'-8'18'0,"8"-5"-17"16,0 15 34-16,5 4-30 15,-5-1 1-15,0 8 2 16,0 8 0-16,0 6-11 0,3 7 1 16,-3-7 6-16,0 7 0 15,5-5-9-15,3-2 1 16,0 4-11-16,0-4 0 15</inkml:trace>
  <inkml:trace contextRef="#ctx0" brushRef="#br0" timeOffset="100503.2563">12449 6734 23 0,'-14'-32'11'0,"4"11"-4"16,7 15 11-16,1-2-15 16,-1 3 0-16,-2 0 2 15,5 5 1-15,0 0-7 16,8 8 0-16,-6 13 5 16,3 16 1-16,3 24-2 0,-8 8 0 15,-2 13 1-15,-4 8 0 16,6 0 0-16,0-3 1 15,0-5-2-15,6-19 1 16,-4-4 0-16,1-9 0 16,0-5-2-16,-1-8 1 15,1-11-4-15,0-7 0 16,10-14-11-16,-3-10 1 16,9 0-5-16,-3-22 1 15</inkml:trace>
  <inkml:trace contextRef="#ctx0" brushRef="#br0" timeOffset="102190.799">12457 7207 22 0,'-14'-10'11'0,"14"-4"-5"16,3 9 9-16,0 0-14 16,5-3 1-16,-3 3 2 0,5-1 0 15,4 1-5-15,2 0 1 16,5 2 2-16,8 0 1 15,5 3-1-15,9-2 0 16,2-1-2-16,13-2 1 16,11 0-1-16,10-1 0 15,8 4 0-15,11-6 1 16,16 5 0-16,10 0 0 16,6 1 0-16,15-1 0 15,4-5 0-15,15 3 0 16,10-3 0-16,4 3 0 0,12-1-1 15,-7 4 0-15,15 2 0 16,0 5 1-16,11-5-1 16,6 5 0-16,7 3 0 15,8-5 1-15,8 0-1 16,-10-1 0-16,10 1 1 16,-5 2 0-16,8 3-1 15,-9 0 1-15,12 0 0 16,-6-3 1-16,3 1 0 15,0-4 0-15,2 1 0 16,-16-3 1-16,1 0-1 16,-14 0 0-16,-10 0-1 15,2 2 1-15,-28-2-2 16,2 0 0-16,-19 3 0 16,-18-6 1-16,-3 1-1 15,-10-3 1-15,-19 2-1 16,-13 0 1-16,0-2 0 0,-30 0 0 15,-9 2 0-15,-12-2 0 16,-10-1-4-16,-5-4 1 16,-11-3-1-16,-5-3 0 15,-8 0-1-15,-3 0 1 16,-2-3 0-16,-6 1 0 16,-2 2 2-16,-11 0 0 15,3 0 1-15,-3 0 0 16,0 1 0-16,0-1 0 0,0-5 0 15,9-1 1-15,-7 6-1 16,1 1 0-16,3-1 0 16,2-3 1-16,2 1-1 15,6-1 1-15,-8 3-1 16,8 0 0-16,0 3 1 16,0 3 0-16,0-1 1 15,0 3 0-15,8 0 0 16,-8 3 0-16,0 5 0 15,6 2 1-15,-6 6-2 16,2 3 1-16,4 5-2 16,-6 8 0-16,0 13 0 15,0 5 0-15,0 8 0 16,0 3 0-16,0 11 0 16,0 7 0-16,7 3 0 15,1-2 1-15,-5 2 0 16,-3-11 1-16,5-10 0 15,1-5 0-15,2-6 0 0,-6-7 0 16,3-6 0-16,3-13 0 16,0-9 0-16,-5-7 1 15,2-13-2-15,3-11 1 16,0-15-1-16,-8-14 0 16,8-11-1-16,-3 3 1 15,6-10-1-15,-3 5 0 16,-3 0-1-16,3-6 1 15,-8 9 0-15,0 7 0 0,0 3 0 16,-8 3 0-16,0 5 0 16,0 3 0-16,0 5-1 15,3 5 1-15,5 6-1 16,-3 4 1-16,3 6-1 16,-5 9 0-16,5 7 0 15,0 10 0-15,0 6 0 16,0 16 0-16,0 15 0 15,0 14 1-15,0 5-1 16,-2 1 1-16,-6 4 0 16,-3 0 0-16,8-4 0 15,-5-7 0-15,3-4 0 16,5-11 1-16,-3-8 0 16,3-13 0-16,0-6-1 15,0-7 1-15,0-11 0 16,0-19 1-16,-5-7-1 0,5-16 0 15,0-6-1-15,-8-13 1 16,0-18-1-16,3-9 1 16,2 9-1-16,-2 0 0 15,-3 2-1-15,6 8 1 16,-6 6 0-16,2 10 0 16,-2 5-1-16,8 6 1 15,-2 13-2-15,2 5 1 16,2 11 0-16,6 13 0 15,-2 13 0-15,4 21 0 0,-2 11-1 16,-3 27 1-16,-2 18 0 16,-6 8 1-16,3 10 0 15,-8 3 0-15,1-2 1 16,-7-12 1-16,4-9 2 16,-4-19 0-16,7-11 1 15,-1-13 0-15,2-11 0 16,-2-7 0-16,0-9-14 15,8-7 1-15,-8-19-10 16,1-27 0-16</inkml:trace>
  <inkml:trace contextRef="#ctx0" brushRef="#br0" timeOffset="103975.5193">12494 7697 29 0,'-27'-6'14'0,"-13"14"-8"16,33-5 14-16,-4 13-20 15,-5 13 0-15,3 13 1 0,2 11 0 16,-2 16 0-16,8 5 0 15,5 8 0-15,8-10 1 16,13-12 1-16,11-12 0 16,13-14 1-16,13-18 1 15,3-16-1-15,-6-18 1 16,9-11-1-16,-3-14 1 16,-11-2-1-16,-5-5 0 15,-11 0-2-15,-15-11 0 0,-9-3-1 16,-15 4 0-16,-11 1 0 15,-5 4 1-15,-3 13-2 16,-5 10 1-16,-8 5-2 16,3 9 1-16,-1 7-6 15,11 6 0-15,19 8-10 16,18-1 1-16</inkml:trace>
  <inkml:trace contextRef="#ctx0" brushRef="#br0" timeOffset="104834.9232">21063 8123 27 0,'-21'0'13'0,"8"-6"-4"16,10 4 14-16,6-6-22 15,5-3 0-15,5 1 1 16,0-6 1-16,3-5-3 16,-5-3 1-16,7-8 2 0,-10 0 0 15,8 1 0-15,-8-4 1 16,5-2-2-16,-10 8 1 15,2 3-2-15,-5 10 1 16,0 10-2-16,-5 20 1 16,5 15-2-16,-3 13 1 15,-2 14-1-15,2 15 0 16,6 14 1-16,2-3 0 16,-2-11 0-16,-3 3 1 15,8-8 0-15,0-7 1 16,-3-12-1-16,3-2 1 15,-8-8 0-15,0-2 0 0,0-9-1 16,-8-5 1-16,-8-5-1 16,-10-8 0-16,-6-8 0 15,-13-3 0-15,-2-2-1 16,-12-3 1-16,6-2-2 16,8 2 1-16,14 2-1 15,10 6 0-15,13 3 0 16,21 2 0-16,11-2 0 15,15 2 1-15,20 6 0 16,-7-8 0-16,15-1-4 16,1 1 0-16,1-1-10 15,-8 1 1-15</inkml:trace>
  <inkml:trace contextRef="#ctx0" brushRef="#br0" timeOffset="105931.9709">13986 6998 34 0,'0'-37'17'0,"8"11"-6"0,-8 18 17 0,0 0-25 16,-3 8 1-16,-2 5 1 15,-8 14 1-15,-9 12-8 16,-7 6 1-16,-5 8 4 16,-3 6 1-16,3 4-2 15,-1-4 0-15,3-1-5 16,6-11 1-16,5-12-7 15,8-9 0-15,5-12-6 16,10-17 1-16</inkml:trace>
  <inkml:trace contextRef="#ctx0" brushRef="#br0" timeOffset="106088.1692">13774 6948 40 0,'-2'-21'20'0,"-4"18"-15"0,6 3 34 15,3 5-34-15,2 9 0 16,0 15 2-16,1 10 0 15,4 12-9-15,1 10 0 16,10 2 0-16,8-5 1 16,19 3-15-16,13-3 1 15</inkml:trace>
  <inkml:trace contextRef="#ctx0" brushRef="#br0" timeOffset="106494.4179">15200 6919 38 0,'-21'-13'19'0,"8"-6"-9"0,10 14 20 15,3-3-27-15,-2 8 0 16,-4 5 1-16,-2 8 1 15,-2 9-7-15,-11 12 1 16,-11 6 4-16,-8 10 0 16,1-2-2-16,-4 7 1 15,6-7-8-15,11-6 0 16,7-8-8-16,9-12 0 0</inkml:trace>
  <inkml:trace contextRef="#ctx0" brushRef="#br0" timeOffset="106650.7268">14899 6921 29 0,'-45'-108'14'0,"34"79"-3"15,11 29 13-15,3 8-21 16,5 13 0-16,5 8 1 16,8 13 1-16,6 6-5 15,10 10 0-15,2 3-10 16,17 3 1-16</inkml:trace>
  <inkml:trace contextRef="#ctx0" brushRef="#br0" timeOffset="107010.049">16568 6985 34 0,'3'-16'17'0,"7"8"-10"15,-10 8 17-15,0 0-23 16,-2 8 0-16,-9 8 1 16,-2 8 0-16,-6 10-3 15,-10 6 1-15,-10 10 1 16,-4 6 0-16,6-6-9 16,0 0 0-16,5-5-3 15,9-13 0-15</inkml:trace>
  <inkml:trace contextRef="#ctx0" brushRef="#br0" timeOffset="107181.9396">16386 6961 36 0,'-6'-47'18'0,"14"41"-20"0,-5 9 32 16,2 7-28-16,3 12 0 15,3 12 1-15,-1 14 0 16,6 5-5-16,3 7 0 15,10 4-8-15,18-1 0 16</inkml:trace>
  <inkml:trace contextRef="#ctx0" brushRef="#br0" timeOffset="107556.988">18251 6921 28 0,'-8'-29'14'0,"0"11"-4"16,5 15 12-16,-2 3-22 15,0 6 1-15,-8 7 2 16,-9 11 0-16,-1 13-4 0,-12 5 1 16,-10 11 2-16,0 10 1 15,6 1-2-15,4-3 1 16,3-3-6-16,9-16 0 15,7-7-7-15,8-9 1 16</inkml:trace>
  <inkml:trace contextRef="#ctx0" brushRef="#br0" timeOffset="107713.2417">17984 6935 36 0,'-19'-45'18'0,"14"26"-18"0,5 19 27 0,3 8-24 15,4 8 0-15,4 10 1 16,2 9 0-16,11 13-6 16,11 7 0-16,7 11-8 15,21 0 0-15</inkml:trace>
  <inkml:trace contextRef="#ctx0" brushRef="#br0" timeOffset="108088.2446">19619 7001 40 0,'13'-32'20'0,"-2"0"-16"0,-6 24 27 16,3-2-29-16,-8 5 0 15,0 5 0-15,-5 7 1 0,-11 15-4 16,-8 9 0-16,-10 12 3 15,-11 4 0-15,-3 12-5 16,3-4 1-16,13-5-9 16,6-5 1-16,15-10-3 15,3-17 0-15</inkml:trace>
  <inkml:trace contextRef="#ctx0" brushRef="#br0" timeOffset="108228.8742">19590 7017 34 0,'0'-16'17'0,"-11"42"-22"16,11-12 31-16,3 9-26 16,5 12 1-16,13 12-9 15,8 9 1-15,8-6 1 16,3-7 1-16</inkml:trace>
  <inkml:trace contextRef="#ctx0" brushRef="#br0" timeOffset="108822.6317">13250 6927 33 0,'-8'-24'16'0,"-2"0"-17"0,7 27 27 16,-2 5-25-16,-6 5 1 15,-2 11 0-15,-11 10 1 16,-2 9-4-16,-11 9 0 0,5 9 3 15,-2 0 0-15,2-5-8 16,5-6 1-16,4-10-5 16,9-14 0-16</inkml:trace>
  <inkml:trace contextRef="#ctx0" brushRef="#br0" timeOffset="108978.8487">13150 6837 34 0,'0'-19'17'0,"-8"35"-17"16,13 0 28-16,3 13-27 16,0 19 0-16,11 5 0 15,2 10 0-15,13 9-12 16,19-4 0-16</inkml:trace>
  <inkml:trace contextRef="#ctx0" brushRef="#br0" timeOffset="109432.0119">14661 6998 22 0,'-32'-8'11'0,"-5"19"-1"16,24-1 7-16,-9 4-15 16,1 2 1-16,-3 10 0 15,-5 8 0-15,-2 6-5 0,1 5 1 16,4-3-2-16,2-5 1 15,8-10-7-15,11-14 1 16</inkml:trace>
  <inkml:trace contextRef="#ctx0" brushRef="#br0" timeOffset="109556.9657">14544 6961 25 0,'19'-2'12'0,"-6"62"-14"0,-8-38 18 16,8 12-15-16,3 8 0 15,13 11-14-15,14 3 1 0</inkml:trace>
  <inkml:trace contextRef="#ctx0" brushRef="#br0" timeOffset="109900.7108">15920 6779 34 0,'-5'2'17'0,"-14"22"-19"0,14-8 29 16,-8 10-26-16,-1 9 0 15,-9 10 1-15,-12 0 0 16,-2 8-3-16,-3-6 1 16,9 6-6-16,-1-5 0 15,0-6-4-15,11-10 0 16</inkml:trace>
  <inkml:trace contextRef="#ctx0" brushRef="#br0" timeOffset="110041.397">15587 6853 33 0,'-3'-37'16'0,"11"58"-18"16,2-5 27-16,4 13-24 15,4 13 1-15,11 19-6 16,6 18 0-16,-9 6-4 15,11-14 1-15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7200" units="cm"/>
          <inkml:channel name="Y" type="integer" max="96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28058" units="1/cm"/>
          <inkml:channelProperty channel="Y" name="resolution" value="377.9527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04T02:10:41.0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13152 5667 22 0,'-37'-10'11'0,"11"-14"-5"16,23 19 11-16,-2-1-15 16,2-2 1-16,1 1 1 15,2-1 1-15,5 0-7 16,3 0 1-16,8 0 3 15,2 2 1-15,9 1-2 16,2 3 0-16,11-1-2 0,10-2 1 16,11 2 0-16,18 6 0 15,3-3 0-15,19 0 1 16,10 2 0-16,8-2 0 16,16 0 0-16,16 0 1 15,2-2-1-15,19-1 0 16,0 3 0-16,16 0 0 15,8 0-1-15,5 0 1 16,13 0-1-16,6 0 1 16,5-3-1-16,5-2 0 0,-3 2 0 15,14 1 0-15,-5-6 1 16,10 2 0-16,-6 1 1 16,6 3 0-16,-10-6 0 15,-1 2 1-15,-15 1-1 16,-6-6 1-16,-15 6-1 15,-22-3 0-15,-16 6-1 16,-15 2 0-16,-24 2-9 16,-14 4 1-16,-18-6-6 15,-19-3 0-15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7200" units="cm"/>
          <inkml:channel name="Y" type="integer" max="96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28058" units="1/cm"/>
          <inkml:channelProperty channel="Y" name="resolution" value="377.9527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04T02:11:22.4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5718 10165 28 0,'-8'8'14'0,"-3"3"-12"0,8-9 14 0,3 4-14 15,-2-1 1-15,4 6 2 16,4 4 0-16,2 9-6 16,5 3 1-16,3-1 4 15,2 1 0-15,-2-4-1 16,3-1 1-16,-1-4 0 16,1-2 0-16,-1-5-1 15,1-3 1-15,-1-6-1 16,-4-2 1-16,1-10-1 15,-7 2 0-15,6-13-1 16,-12-3 0-16,-2-8-1 16,-8-5 0-16,-2-13-1 15,-1-1 1-15,-2-4-2 16,2 5 1-16,1-3 0 16,2-3 0-16,3 8-1 15,2 3 1-15,6 0-1 16,4 3 0-16,9-3 0 0,5 11 1 15,11 7-1-15,0 6 0 16,5 3 0-16,0 12 1 16,5 12-1-16,1 7 1 15,-4 3 0-15,-4 8 0 16,-6 2 0-16,-5 0 0 16,-3 6 0-16,-8-3 0 15,-8 6 0-15,-5 2 1 16,-2-3-1-16,-9 6 0 15,-2 0 1-15,-3 5 1 0,3-11-1 16,0-5 1-16,7 0-1 16,1-2 1-16,8-6-1 15,5-3 1-15,8-7-2 16,5-1 1-16,5-4-1 16,9-6 1-16,10-3-1 15,-6-2 1-15,-2-3-1 16,0-5 1-16,-5 2 1 15,-6-2 0-15,-4-3 0 16,-6 0 1-16,-9-2 0 16,-4 2 1-16,-3 0-1 15,-3-3 0-15,1 1-1 16,-3-3 1-16,-6-1-3 16,0 7 1-16,-5 1-1 15,3 4 0-15,-3 2-8 16,6 2 0-16,-1 4-11 15,3-3 1-15</inkml:trace>
  <inkml:trace contextRef="#ctx0" brushRef="#br0" timeOffset="2500.0005">7408 9800 41 0,'-8'-10'20'0,"6"2"-14"16,2 8 20-16,0 0-26 0,0 0 1 15,2 2 2-15,4 6 1 16,-4 5-3-16,1 3 0 16,0 11 2-16,-3 12 0 15,2 12 0-15,1 18 0 16,2 15-3-16,0 14 1 16,-2 16-1-16,-3 8 1 15,-3 15-2-15,-2 17 1 16,0 10 0-16,0 8 0 15,-1 0 0-15,-4 10 1 16,2 17-2-16,-5-4 1 16,2 6 0-16,-5 3 1 0,3 0-1 15,-6 0 0-15,1-3 0 16,5-5 0-16,-3-6 0 16,8-10 1-16,-3-5-1 15,3-9 0-15,6-10 0 16,-1-5 1-16,3-8-1 15,-8-3 0-15,8-13 0 16,0-2 1-16,0-14-1 16,-3-5 1-16,3-6-1 15,0-23 0-15,3-8 0 16,5-3 1-16,0-8-1 16,3-13 0-16,7-8 1 15,3-8 0-15,3-10 0 16,5-9 0-16,8-10 0 15,8 0 1-15,5-2-2 16,-2-9 1-16,5 3-1 0,16 0 0 16,0-2-1-16,10-1 1 15,3 0-1-15,3 3 1 16,12 3 0-16,12 3 0 16,-3 2 0-16,13 0 0 15,13 2-1-15,-2 3 1 16,2 1 0-16,14 2 0 15,-4 0 0-15,9 0 0 16,16 5 0-16,-8-5 0 16,5 2 0-16,18-4 0 15,-10-4 0-15,11 6 1 0,-8-5 0 16,10-3 0-16,-3 0 0 16,-2-5 0-16,0-1-1 15,-13 1 1-15,5 2-1 16,-8-2 1-16,-5 0-1 15,-6-1 1-15,-2 4-1 16,-3-3 0-16,-13 2 0 16,-3-2 0-16,-2 2 0 15,-3-2 1-15,-13-1-1 16,-6 1 0-16,1-3 0 16,-14-2 0-16,-3 2 0 15,-10-3 1-15,-13 0 0 16,-5-2 0-16,-6 0 0 15,-8 0 0-15,-5-3 0 16,-5 0 0-16,-8 5 0 0,-6-7 1 16,-2-3-2-16,-6-11 1 15,-2-5 0-15,-5-11 0 16,0-2 0-16,-1-11 0 16,3-2-1-16,-2-11 1 15,5-8-1-15,-3-14 1 16,3-2-2-16,-6-7 1 15,4-12 0-15,-4 1 1 16,1-3-1-16,-3-6 0 16,5-4 0-16,-2-1 0 15,4-8 0-15,-1 1 0 0,2-1 0 16,-1-2 0-16,-4-5-1 16,2-1 1-16,-5 3 0 15,-2 0 1-15,1 3-1 16,1 2 0-16,0-2 0 15,3 5 0-15,-6-5 0 16,0 10 0-16,-2-2 0 16,0 5 0-16,2 5 0 15,0 3 0-15,1 0 0 16,-1 3 0-16,6-3-1 16,-1 10 1-16,3 4 0 15,-5-1 0-15,0 10-1 16,3 1 1-16,-6 16 0 15,0 2 0-15,-5 6 0 16,0 4 0-16,-5 7 0 16,-3 4 1-16,-2 3-1 0,2 8 0 15,0 8 0-15,0 5 0 16,0 3-1-16,-5 3 1 16,-1 5 0-16,-4 2 0 15,-3 3-1-15,-3 3 1 16,0 2 0-16,0 4 0 15,-5-1 0-15,-3 2 0 16,-10 4-1-16,-3 2 1 16,3 0 0-16,-6 2 0 15,-10 1 0-15,-6 2 0 0,-10 1 0 16,-13 1 0-16,2-1 0 16,-7 4 0-16,-9-4 0 15,-5-1 0-15,1 3 0 16,-7-6 0-16,-4 4 0 15,0 2 0-15,-11-3 0 16,0 0 0-16,-6 3 0 16,4 0 0-16,-4-3 0 15,-7-2 0-15,13 0 0 16,-10-6 0-16,7 0 0 16,-10 1 1-16,10 2-1 15,3-5 0-15,-16 2 0 16,21 0 0-16,-7 3-1 15,-4-2 1-15,-1 4-1 16,17 1 1-16,-10 0 0 16,0-1 0-16,-3 9-1 0,11-3 1 15,-8 2 0-15,6 1 0 16,2-1 0-16,8 1 0 16,-6 2 0-16,11-5 0 15,-7 3-1-15,12-1 1 16,-5-2 0-16,3 0 0 15,0 0 0-15,0 0 0 16,13 0 0-16,0 0 0 16,0-3 0-16,2 1 0 15,4-1 0-15,-4 0 0 16,12 0 0-16,-1-2 0 0,-5 2-1 16,5 1 1-16,-2 2 0 15,7 2 0-15,6 1 0 16,13-1 0-16,6-2-1 15,7 0 1-15,11 0-14 16,10 0 1-16</inkml:trace>
  <inkml:trace contextRef="#ctx0" brushRef="#br0" timeOffset="5203.1592">7885 10057 26 0,'0'-8'13'0,"-3"-3"-9"15,3 6 14-15,0-6-16 16,-5 3 0-16,5-5 0 16,-3 0 1-16,3-3-4 15,-3 3 1-15,1 2 2 16,-4 1 0-16,1-3-1 15,-3 2 1-15,0 0-1 16,-5 6 1-16,2 2-1 16,-2 3 0-16,0 0 0 15,0 3 0-15,2-3-1 16,-5 3 1-16,6 2-1 0,-4 3 0 16,7 3 1-16,1 4 0 15,-2 4 0-15,3 2 0 16,0 0 0-16,2 8 0 15,0 0 0-15,3 3 0 16,-5 0-1-16,5 2 1 16,0 3-1-16,0 0 0 15,-3-2 0-15,3 5 1 16,0-3-1-16,0 2 1 16,3-7-1-16,-3 5 0 15,0 3 0-15,0 2 0 0,0-2 0 16,0 5 0-16,0 0 0 15,0-3 0-15,5 0 0 16,-5 6 0-16,0 0 0 16,0-9 1-16,0 9-1 15,0 0 0-15,0 2 1 16,0 8 1-16,-8-8-1 16,3 3 0-16,-3 3 1 15,-2-3 0-15,4 0 0 16,1 2 0-16,-5 3-1 15,2 3 0-15,-8 3 0 16,8-1 0-16,0 3-1 16,0-10 0-16,5 10 0 15,1-2 1-15,2 4-1 16,-3-1 0-16,3-1 0 0,0 0 1 16,3-13-1-16,2 5 1 15,0 3-1-15,-5-3 1 16,0 8-1-16,0-8 1 15,0 3-1-15,-5 3 0 16,2-11 0-16,1 0 1 16,-1 5-1-16,-2 3 1 15,-6-6 0-15,0 3 0 16,4 1-1-16,-7-4 1 16,6 1 0-16,0-11 0 15,3 0-1-15,0 8 0 0,0-8 0 16,-3 2 0-16,5 1 0 15,0-6 1-15,1 0-2 16,-1 6 1-16,0 0 0 16,1-1 0-16,-1-7 0 15,-2 2 1-15,2 3-2 16,1 8 1-16,-1-2 0 16,0-6 1-16,1 2-1 15,-1-2 0-15,0 5 0 16,-2-5 0-16,2-10 0 15,3 2 0-15,0 5 0 16,0 0 1-16,0 3-1 16,0 0 0-16,3 0 0 15,2-8 0-15,-2 3 0 16,2 0 0-16,1 2 0 16,-1-2 0-16,5-8 0 0,-2 2 1 15,3 6-1-15,0-3 0 16,4-3 0-16,-4 3 0 15,5-2 0-15,-3-1 0 16,3-2 0-16,-3-8 0 16,0-3 0-16,3 0 0 15,-5 0-1-15,-1 0 1 16,-2 3 0-16,0-5 1 16,3-4-1-16,-8-1 0 15,-1-1 0-15,3-3 0 16,3-2 1-16,-2-2 0 0,-1-1 0 15,0-5 0-15,6-5 1 16,-3-3 0-16,5-5-1 16,-2-1 1-16,5-10-1 15,-1-5 1-15,1-5-1 16,0-6 0-16,-5-5-1 16,2 8 0-16,-5-5 0 15,0-8 0-15,2-1 0 16,-4 6 1-16,-1-8-1 15,-2 1 0-15,2-4 0 16,-2 0 0-16,-1 6 0 16,1-5 1-16,0-4-1 15,-1-1 0-15,1-4 0 16,-1-2 0-16,4-3 0 16,-6 8 0-16,0 0 0 0,0-2 0 15,2 2 0-15,1-8 0 16,2 0 0-16,1-7 0 15,2 15 0-15,-1-11 0 16,-1 6 0-16,-1 0 0 16,6-5 0-16,-6-1 0 15,-2 3 0-15,-1 14 0 16,1-9 0-16,2 4 1 16,-2 7-2-16,-1-8 1 15,4-3 0-15,-6 3 0 16,0-2 0-16,0 13 0 0,2-1 0 15,-2-4 0-15,0-1 0 16,3 9 1-16,-3-9-2 16,0 3 1-16,-3-5 0 15,1 2 1-15,-4 9-1 16,4-1 0-16,-1-7 0 16,-2-1 0-16,2 6 0 15,1-1 0-15,-1-1-1 16,0-7 1-16,3 1 0 15,0 11 1-15,0-4-1 16,0-4 0-16,0-1 0 16,0 3 0-16,0 0 0 15,0 0 0-15,0-7 0 16,0 1 0-16,-2 12 0 16,-1-4 0-16,-5 1 0 15,3 0 0-15,-1 0 0 0,1-1 0 16,-3 1 0-16,3-3 0 15,0-5 0-15,-1 13 0 16,-4 0 0-16,2-3 0 16,3 1 0-16,-6 4 0 15,3 1 0-15,3 0 1 16,-3-1-1-16,3 4 0 16,-1-1 0-16,-2-2 0 15,-2-3 0-15,4 10 0 16,-2-2 0-16,1 3 0 15,-1-1 0-15,2 4 1 0,-2-1-1 16,3 3 0-16,0 8 0 16,0 2 1-16,-3 1-1 15,2-3 0-15,4 2-6 16,-4 6 1-16,6 0-11 16,6 2 0-16,2-2-3 15,-8-3 1-15</inkml:trace>
  <inkml:trace contextRef="#ctx0" brushRef="#br0" timeOffset="6531.3324">7797 9932 17 0,'3'-5'8'0,"-3"0"-4"0,0 5 9 15,0-5-13-15,0 2 0 16,0 3 1-16,-3-3 1 16,1 1-2-16,-4 2 1 15,-2-6 1-15,3 6 0 16,0 0 0-16,0 0 1 15,2-5-1-15,-2 5 1 16,2 0-1-16,0-3 0 0,1 1 0 16,-1 2 0-16,0-3 0 15,-2 3 0-15,0 3-1 16,-1-3 0-16,4 2 0 16,-3 1 1-16,2-3-2 15,0 0 1-15,-2 0-1 16,2 3 1-16,1-1-1 15,-1 4 0-15,0-1 0 16,1 0 0-16,2 3 0 16,0 0 0-16,0 0 0 15,-3 0 0-15,3-3 0 16,0 1 0-16,0-1 0 16,0 0 1-16,0 0-1 15,-3 1 0-15,3-4 0 16,0 1 1-16,-5 0-1 15,5-1 1-15,-3 1-1 0,1 0 0 16,-1-1-4-16,3-2 0 16,3 3-6-16,7-8 0 15</inkml:trace>
  <inkml:trace contextRef="#ctx0" brushRef="#br0" timeOffset="7531.3449">7437 8977 25 0,'-15'-2'12'0,"7"-14"-6"15,5 10 12-15,0 1-16 16,1-3 1-16,2-2 1 15,0 2 1-15,2 0-6 16,-2 3 0-16,3-1 4 16,2 9 1-16,3 7-2 15,3 6 1-15,-1 16-2 16,9 10 1-16,5 22-1 16,2 15 1-16,1 3-1 15,4 6 0-15,-4-12 0 16,-1 1 0-16,-5 0 1 15,-5-6 0-15,0-10 0 16,-3-13 0-16,-5-6 0 16,0-5 1-16,0-8-1 0,-8-10 1 15,-5-9-1-15,2-2 0 16,-5-8-1-16,-5-10 1 16,-3-12-1-16,-8-7 1 15,-10-5-2-15,8-3 1 16,-1 10-2-16,6 4 1 15,8 2-1-15,5-1 0 16,5 4 0-16,8 2 0 16,11 3-1-16,11-1 1 15,-1 7-1-15,6 4 1 16,2 3 0-16,3 5 1 0,-2-2 1 16,-6 2 1-16,-5 14 1 15,-8 2 0-15,-14 8 2 16,-7 3 0-16,-14 2-1 15,-2 3 1-15,0-5-7 16,0-8 0-16,2-6-14 16,4-18 1-16,7-13-4 15,0-16 1-15</inkml:trace>
  <inkml:trace contextRef="#ctx0" brushRef="#br0" timeOffset="8390.73">7771 8932 29 0,'-8'-21'14'0,"-8"-5"-10"0,13 18 22 0,-2-3-23 15,-3 1 0-15,5-1 1 16,-2 3 1-16,3 3-6 15,-1 2 0-15,3 3 5 16,0 5 1-16,0 9-2 16,0 12 1-16,0 3-1 15,0 6 1-15,3 4-1 16,2-10 0-16,0 8-2 16,3-7 1-16,-3-1-1 15,-2-8 1-15,0-5-1 16,-3-8 1-16,-3-6-1 15,0-7 1-15,1-3-1 16,-6-5 1-16,5-8-2 16,0-6 1-16,1-2-1 15,-1-5 1-15,3-3-1 0,0 5 0 16,3 5-1-16,-1 6 0 16,1 5 0-16,5 3 1 15,-3 11-1-15,1 12 0 16,2 11 1-16,2 3 0 15,1 8 0-15,7 2 0 16,3-5 0-16,3-5 1 16,0-5-1-16,0-9 1 15,5 3 0-15,0-10 0 16,5-11 0-16,-4-8 0 0,-4-2 0 16,0-3 1-16,-7-11-1 15,-3 3 0-15,-3 2 0 16,-2 4 0-16,-3 4-1 15,-3 6 1-15,3 7 0 16,-5 9 1-16,-3 13 0 16,2 5 0-16,1 14 0 15,-3 7 1-15,0 11 0 16,0 0 0-16,2-3-1 16,1 0 1-16,2-5-4 15,3-5 0-15,-2-6-16 16,9-5 1-16,-1-7-5 15,4-17 1-15</inkml:trace>
  <inkml:trace contextRef="#ctx0" brushRef="#br0" timeOffset="19765.8721">7702 8837 17 0,'-3'-5'8'0,"3"5"-1"16,0-6 8-16,0 1-13 15,0 5 0-15,0-5 1 16,0 0 1-16,0 5-4 15,0 0 0-15,0-6 2 16,0 1 1-16,0 5-1 16,0 0 1-16,0 0-1 15,-2 0 1-15,-1 3-1 0,3 5 0 16,-3 7 0-16,-2 12 1 16,2 2-2-16,3 8 1 15,0 3-1-15,0-6 0 16,0 3-1-16,0 0 1 15,3 0-1-15,-3-2 1 16,0-6 0-16,0 3 0 16,0 2 1-16,0-5 0 15,0 0 0-15,5-8 1 16,-5 0-1-16,0 1 1 16,0-9-1-16,0 0 0 0,0-2-1 15,0-1 0-15,0-4 0 16,0-1 1-16,-5-5-1 15,2 0 0-15,-2-5-8 16,3-6 0-16,2-2-8 16,0-6 1-16</inkml:trace>
  <inkml:trace contextRef="#ctx0" brushRef="#br0" timeOffset="43922.3926">8271 9919 18 0,'-3'0'9'0,"1"-2"-4"0,2 2 10 0,0 0-15 16,2-6 1-16,-2 6 0 16,6-5 0-16,-1-3-2 15,3-3 1-15,-6 1 1 16,-2-1 0-16,-2-2 0 15,-4 5 0-15,-1 0 1 16,-1 3 1-16,-6 2-1 16,6 3 1-16,-5 3-1 15,3 2 1-15,-1 3-1 16,0 5 1-16,3-5-2 16,-2 3 0-16,7 5-1 15,-2 5 1-15,0 3-1 16,-3 0 1-16,2 5-1 15,1 8 0-15,0 2 1 16,-6 4 0-16,3 2-1 16,-2 2 1-16,-1-2 0 15,-2 6 0-15,5-1 0 0,0-5 0 16,0 5-1-16,3 3 1 16,0 3-1-16,-3 7 1 15,-6-10-1-15,4 5 1 16,-3 6-1-16,5-9 0 15,-3 6 1-15,3-3 0 16,3 3 0-16,-3 0 0 16,3 3-1-16,2 4 1 15,-2-7-1-15,2 5 1 16,0-2-1-16,-2 2 0 16,0-3 0-16,-1 4 1 0,1 4-1 15,-3-13 0-15,3 11 0 16,2-3 1-16,1 0-1 15,-4-5 0-15,-2 5 0 16,6 0 1-16,-1-5-1 16,1 3 0-16,-1 10 0 15,0-3 1-15,-2-2-1 16,-3-3 0-16,3 8 0 16,2-5 1-16,0 3-1 15,1 4 1-15,-1 1 0 16,-2-11 0-16,2 3 0 15,3 5 0-15,3-8-1 16,2 3 1-16,-2 5 0 16,-3 0 1-16,2-13-1 15,1 3 0-15,0 4 0 16,2-9 0-16,3 4 0 0,-5 1 0 16,-1 4-1-16,1-7 1 15,0 5-1-15,-1 3 0 16,1-11 0-16,-1 1 1 15,4 1-1-15,-6-1 0 16,2 4 0-16,1-13 0 16,0 1 0-16,-1 2 1 15,1-1-1-15,2 1 0 16,3-13 0-16,-3-8 0 16,3 2 0-16,8 1 0 0,0-1-1 15,0-2 1-15,5 0 0 16,0-3 0-16,3 0 0 15,-5 0 0-15,-6-8-1 16,0-2 1-16,-2-6 0 16,-1 0 0-16,-2-5 0 15,3 0 0-15,-3-3-1 16,0-5 1-16,5-5-1 16,0-3 0-16,3-8 0 15,0-8 1-15,-3-8 0 16,6 1 0-16,-3-12 0 15,-3-12 0-15,3-1 1 16,0-7 0-16,-3-9-1 16,0 6 1-16,-2-8-1 15,2-3 0-15,-3-10 0 0,4-3 0 16,-4 5-1-16,3-7 1 16,3 7 0-16,0 1 0 15,3-4 0-15,-1 1 0 16,-5 8 0-16,3-6 0 15,-5 13 0-15,5-10 0 16,-6-5 0-16,4 2 0 16,-6-2 0-16,2-8 0 15,-2 13 0-15,-3 0 1 16,3-6-1-16,-5 14 0 16,-3-2 0-16,0-4 0 0,0 6 0 15,8-5 0-15,-8-1-1 16,3 4 1-16,2-1 0 15,-5 0 0-15,5 3 0 16,-5 3 0-16,3 2 0 16,-3 3 0-16,0-6 0 15,0 17 0-15,0-3 0 16,0-6 0-16,0 3 0 16,0 0 0-16,0 1-1 15,0 1 1-15,0-2 0 16,-3 9 0-16,3-1 0 15,0 2 0-15,0 1 0 16,0 5 1-16,0-2-1 16,0-1 0-16,0 0 0 15,-5-5 0-15,5-5 0 16,0 11 0-16,-5-1 0 0,5 3 0 16,-3 3 0-16,3 2 0 15,-5 8 0-15,2-2 0 16,-5 2 0-16,5 0 0 15,-5 0 0-15,0-2 0 16,-2-3 0-16,-1-3 1 16,-5 3-1-16,1 3 0 15,1 0 0-15,-2-1 1 16,3 1-2-16,0 2 1 16,5 0 0-16,-3 8 0 15,4 9 0-15,-1 1 0 16,0 4 0-16,0-1 0 0,0 1 0 15,-3-1 1-15,3-2-1 16,-2 5 1-16,4 3-1 16,1-3 0-16,-3 0-6 15,0 0 1-15,3 0-9 16,0 8 0-16</inkml:trace>
  <inkml:trace contextRef="#ctx0" brushRef="#br0" timeOffset="47094.3386">9038 9837 21 0,'-5'-21'10'0,"-8"-3"-5"16,7 16 11-16,1-5-14 15,-3 2 1-15,-2 4 2 16,2-4 0-16,-6 3-6 15,1 0 1-15,-3 3 3 16,0 2 1-16,1 6-2 16,-7 2 1-16,4 6-1 15,-3 10 0-15,-1 11-2 16,1-1 1-16,3 12-1 16,-3 2 0-16,5 8 0 15,0 5 0-15,3 11 0 16,-3-3 0-16,-3 5 0 15,9-2 0-15,4 5 0 0,-2 3 0 16,1 13 0-16,-1-3 1 16,0 0-1-16,2 1 1 15,1-4-1-15,-8 6 1 16,5-8-1-16,-3 6 0 16,1-6 0-16,4 8 1 15,-2-6-1-15,-2-2 1 16,2 6-1-16,-3-1 0 15,6-5 0-15,0 5 1 16,-3 3-1-16,-3-8 1 0,3 11-1 16,-2-9 1-16,4 4-1 15,1 7 0-15,-3-13 0 16,0 8 1-16,3-8 0 16,0 8 0-16,5 5-1 15,0-7 1-15,0 4 0 16,5-2 1-16,8-8-2 15,-5 0 1-15,0 0-1 16,0-10 1-16,-3-1-1 16,1 3 1-16,-1 0-1 15,3-18 0-15,-5 7 1 16,-1 9 0-16,1-1-1 16,-3-5 1-16,0 6-1 15,2-1 0-15,1-13-1 16,2 6 1-16,1 2-1 15,-1 5 0-15,3-12 0 0,2 4 1 16,-2 1 0-16,0-1 0 16,3-7 0-16,-3-1 1 15,0 1-1-15,-3 5 0 16,0-6 0-16,3-18 1 16,6-2-2-16,-1-1 1 15,0-2 0-15,0 0 0 16,6-1 0-16,-1-2 1 15,1-2-1-15,-3-6 0 16,-3 0 0-16,-2-5 1 0,2-5-1 16,-3-6 0-16,4-10-1 15,-4-9 1-15,6-12 0 16,3 2 0-16,-1-23-1 16,9-14 1-16,-6 5 0 15,-3-18 0-15,1-3-1 16,-1-18 1-16,-2 10-1 15,0-12 1-15,0 7 0 16,-6-22 1-16,1 7-1 16,-6-6 0-16,1-3 0 15,4-8 0-15,-5 8 0 16,1-2 0-16,4 7 0 16,1-4 0-16,-3 1 0 15,2 9 1-15,-2-5-1 16,8 7 1-16,-8-2-1 15,3-11 0-15,-3 14 0 0,2-3 0 16,6 2 0-16,-3 0 0 16,-2-2 0-16,2-8 0 15,-2 5 1-15,-3-2 0 32,0-40 0-32,-6 21 0 15,1 8 0-15,-3 0 0 16,0 21-1-16,-3-3 1 15,1 9-1-15,-1-1 1 16,-5 3-1-16,3 5 0 16,-3 11 0-16,-3-5 0 0,3 2 0 15,3 3 0-15,2-5-1 16,-2 7 1-16,5 1 0 16,-8 7 0-16,3 3 0 15,-6 9 0-15,3 1 1 16,-2 6 0-16,-1 6 0 15,-5 7 0-15,3 5 0 16,5 4 0-16,-5-1-1 16,5-3 1-16,-3 6-1 15,3 0 0-15,1 5-1 16,-1 5 0-16,2 6-2 16,-2 8 0-16,0 2-9 15,8 8 1-15,-7 6-3 16,-1-3 0-16</inkml:trace>
  <inkml:trace contextRef="#ctx0" brushRef="#br0" timeOffset="189607.5979">16267 9991 36 0,'-14'-6'18'0,"9"-10"-5"0,2 9 19 16,1-1-28-16,-6-3 0 15,3 3 3-15,-1-2 0 0,-4-4-9 16,2 1 1-16,-3 0 7 15,-5-3 0-15,0 3-2 16,1 2 0-16,-7 3-1 16,4 3 0-16,-3 2 0 15,-3 9 0-15,3 7-1 16,7-3 1-16,-15 14-1 16,6 13 1-16,4 3 0 15,0 13 0 1,6 53 0-1,13-11 1-15,13-16-2 16,9-7 1-16,1-11-1 16,7-9 0-16,9-12-1 15,9-8 1-15,0-14-2 16,4-12 1-16,1-9 0 16,-2 0 0-16,-9-10 0 15,-10-8 1-15,-1-13-1 0,-7 5 0 16,-5-6 0-16,-3 1 1 31,-8-6-2-31,-3 8 1 31,-5 9-1-31,0 12 0 16,0 11-1-16,0 13 1 16,0 8-1-16,3 14 1 15,-1 4-1-15,1-7 1 0,5 3 0 16,13-1 0-16,0 0 0 15,6-10 0-15,-1-5 0 16,0-3 0-16,-2-9 1 16,-3-4 0-16,-2-8 0 15,-3-8 0-15,-6 5 0 16,1-8 0-16,-6-11 0 16,-2-7 0-16,-6 2-1 15,-2 0 1-15,-6 1-1 16,-2 4 0-16,-5 1-1 15,-1 5 1-15,1 2-1 16,4 6 1-16,1 0-1 16,8 2 0-16,2-5 0 15,11 3 0-15,8-3 0 16,5-2 0-16,6-4 0 16,-1-1 1-16,3-1-1 15,0 5 1-15,3 6 0 0,-5 2 0 16,-4 9 0-16,1 4 0 15,-3 12-1-15,-7 7 1 16,-1 8 0-16,-5 11 0 16,-3-1 0-16,6 6 1 15,-9 0 0-15,4-2 1 16,-1-12-1-16,3-7 1 16,-3-3-1-16,0-2 1 15,6-6-1-15,-3-5 1 16,2-3-2-16,4-10 1 0,2-14-1 15,-3-4 1-15,5-14-1 16,-2-11 1-16,-3 0-1 16,1-2 0-16,-6 13 0 15,0 11 0-15,2 18-1 16,-5 13 0-16,1 16 0 16,2 8 0-16,0 16 0 15,0 5 1-15,5-12-1 16,-3 1 1-16,6-2 0 15,-5-8 1-15,5-7-1 16,2-15 1-16,1-7 0 16,-1 0 0-16,3-15-1 15,3-12 1-15,-3-13-1 16,1-10 1-16,-4-5-2 16,-5-1 1-16,3 6-1 15,0 13 0-15,-5 8-1 0,2 15 1 16,-5 17-1-16,0 10 0 15,0 8 1-15,-6 11 1 16,-2 0 0-16,0 2 0 16,0-2 2-16,0-3 0 15,0-5 0-15,0-5 1 16,0-9-1-16,0-7 1 16,6-11-1-16,2-3 0 15,5-10-1-15,3-13 0 16,0-9-1-16,5-2 0 0,2 8 0 15,1 14 0-15,0 15 0 16,-3 13 0-16,0 13 0 16,-2 17 1-16,-8-1-1 15,2 6 1-15,-3 0 0 16,4-3 0-16,-4-6-1 16,3-7 1-16,1-5-3 15,-1-9 0-15,0-7-6 16,3-14 1-16,-3-5-6 15,0-13 1-15,6-13-4 16,-3-16 0-16,0-16 0 16,2-6 1-16,3-7 4 15,-5 0 0-15,-5 13 9 16,-3 10 0-16,2 17 6 16,-2 7 1-16,3 21 5 15,-3 17 1-15,0 15 1 0,0 19 1 16,-6 18-3-16,-2 13 1 15,0 14-4-15,-2 10 1 16,-4-7-5-16,4-1 0 16,-1-7-6-16,3-14 0 15,0-5-7-15,0-8 1 16,0-8-10-16,0-8 1 16,3-11-3-16,-3-18 0 15,0-10 2-15,0-9 0 16,-3-15 5-16,-2-14 1 15</inkml:trace>
  <inkml:trace contextRef="#ctx0" brushRef="#br0" timeOffset="189763.9051">17666 9943 55 0,'-47'-24'27'0,"15"14"-25"16,29 7 66 0,27 3-64-1,8 5 0-15,15 6 0 16,1 5 0-16,13 5-18 15,10 0 0-15,9 8-4 16,10-8 0-16,13-7-3 16,3-1 1-16</inkml:trace>
  <inkml:trace contextRef="#ctx0" brushRef="#br0" timeOffset="191327.5137">18505 10292 37 0,'-8'-2'18'0,"3"4"-15"15,5 1 36-15,-3 0-35 16,3 2 1-16,0-2 3 15,0-1 0-15,0-2-10 16,3-5 1-16,-3-3 7 16,0-3 0-16,0-7-3 15,-3-1 1-15,-2-7-2 16,-6-6 1-16,1 3-2 16,-6 0 0-16,-3 0-1 15,3 5 1-15,0 5-1 16,-5 12 0-16,-3 9 0 0,-2 6 0 15,0 13 1-15,2 11 1 16,3 5 0-16,5 3 0 16,5-1 0-16,8-12 1 15,6-1-1-15,5-7 1 16,8-11-2-16,5-8 1 16,-2-13-1-16,-3-3 1 15,2-5-2-15,1 5 1 16,-1 5-1-16,1 11 0 0,2 11 0 15,0 15 0-15,3 3 0 16,2 0 0-16,6-2 0 16,-3-6 1-16,-2-8-1 15,4-13 1-15,9-5-1 16,-6-16 0-16,-2-11-4 16,-8-10 0-16,-3-11-3 15,-5-11 0 1,0-60-4-1,-8 15 0-15,2 17 0 16,-4 10 1-16,-1 21 4 16,-2 16 1-16,-1 13 4 15,6 16 1-15,-3 14 6 16,1 18 0-16,4 15 1 16,-2 20 1-16,0 4 1 15,3 11 0-15,-3 6-2 0,0-1 1 16,-3 1-1-16,-5-6 0 15,0-11-1-15,-5-10 0 16,2-8-2-16,-2-5 1 16,2-13-1-16,0-4 2 15,6-30-4 1,0-17-1-16,2-8 0 16,6 0-2-16,2 1 1 15,3 7-1-15,0 11 0 16,-3 10-1-16,5 9 0 15,-2 12 0-15,-3 9 1 0,1 5 0 16,-6 2 1-16,0 6-1 16,-8 5 1-16,-8-8 0 15,-8 3 1-15,0-6-1 16,-5-2 1-16,2-6-1 16,3-4 1-16,6-6-1 15,7-6 1-15,8-4-1 16,11 2 0-16,8-11-1 15,5-8 1-15,11-7 0 16,2-6 0-16,-2-15 0 16,-3 4 0-16,-8-7 0 15,-5-6 0-15,-3 4 0 16,-5-7 0-16,-3 6 0 16,-8 1 0-16,3 4 0 15,0 8 0-15,-8 3-1 16,3 13 1-16,-3 14-1 0,-3 10 0 15,3 10-1-15,-8 14 1 16,0 11-1-16,3 12 1 16,2 9 0-16,3 18 1 15,6 5 1-15,-1-5 0 16,3 0 0-16,0-2 1 16,2-11 0-16,12-14 0 15,4-7-1-15,6-11 0 16,0-8 0-16,5-5 0 15,-3-13 0-15,-8-11 1 0,1-11-2 16,-3 1 1-16,-3-14 0 16,-3-2 0-16,1-3-1 15,-11-6 1-15,-8 4-1 16,-5 4 0-16,-6 9 0 16,0 5 1-16,-7 10-2 15,-9 11 1-15,1 8-1 16,5 8 0-16,2 5 0 15,6 11 0-15,13-3 0 16,8 8 1-16,11 3-1 16,7-1 0-16,-2-7 1 15,5-6 0-15,0 1-4 16,5-6 1-16,-7-2-12 16,-6-9 0-16,11-2-6 15,5-3 0-15</inkml:trace>
  <inkml:trace contextRef="#ctx0" brushRef="#br0" timeOffset="193311.9428">20442 9983 29 0,'-24'-14'14'0,"-5"-4"4"16,21 13 1-16,5-1-17 0,-7 1 0 15,-1 0 4-15,3 2 0 16,0 3-6-16,0 5 1 16,-5 11 5-16,-3 5 0 15,8 19 1-15,0 16 0 16,0 10-1-16,0-3 0 16,8 6-1-16,8-8 0 15,3-11-2-15,10-5 1 16,8-13-2-16,0-13 1 15,3-6-2-15,5-13 1 16,-5-11 0-16,5-10 0 16,-8-5-1-16,-5-9 1 0,-3 3-1 15,-3 3 0-15,-10 8-1 16,-2 8 1-16,-6 16-2 16,5 10 1-16,3 8-1 15,0 8 1-15,0 0-1 16,8-2 1-16,5-6 0 15,8-5 0-15,-3-6 0 16,9-7 1-16,-11-8 0 16,-1-6 0-16,-9-5 0 15,2 3 1-15,-14-11-1 16,-2 0 0-16,-8-5 0 16,-2 3 0-16,-12-1 0 15,-1 1 0-15,1 7-1 16,7 1 0-16,-7 5-1 15,15 2 0-15,7 0 0 0,7 1 0 16,15-1 0-16,7-5 0 16,2 0 0-16,7 1 0 15,-7 1 1-15,6-2 0 16,-2 3 0-16,-11 3 0 16,-1 2 0-16,-7 5 1 15,-8 6-1-15,5 18 0 16,-10 11 1-16,2 23 0 15,-5 11 0-15,0 16 0 16,6 8-1-16,-6 6 1 16,-6-6 0-16,6-6 1 0,-5-12-1 15,2-9 0-15,-5-7 0 16,0-11 1-16,3-11 0 16,5-15 0-16,-8-9 0 15,6-5 0-15,-4-15 0 16,1-17 0-16,2-10-1 15,-2-13 0-15,2-21-1 16,3-3 1-16,0 0-2 16,8 5 1-16,-5 0-1 15,10 8 1-15,0 6-1 16,11 2 1-16,-3 5-1 16,-5 3 0-16,0 5 0 15,5 11 0-15,-2 8-1 16,7 10 1-16,-2 17-1 15,0 4 1-15,-11 9 0 16,-5 10 0-16,-13 8 0 0,-6-5 1 16,3 10 0-16,-8 0 0 15,3-5 1-15,0-5 0 16,5 0-1-16,0-8 1 16,5-6-1-16,-2-7 1 15,5-6-1-15,8-2 0 16,5-11 0-16,3-11 1 15,8-4-1-15,-3 1 0 16,3-7 0-16,-8 0 1 16,5 0-1-16,-5 3 1 15,-3 2-1-15,-2 5 0 0,-3 1 0 16,5 7 0-16,-8 9-1 16,-2 12 1-16,-3 14 0 15,5 2 0-15,3 11 0 16,0 0 0-16,0 3 0 15,8 0 1-15,5-6-1 16,0-5 1 0,11-15 1-1,-3-14 0-15,-5-3-1 16,8-10 0-16,-11-11 0 16,3-5 1-16,-3 0-1 15,-5-8 1-15,-1 0-2 16,-7 5 0-16,-2 8 0 15,-6 8 0-15,0 11-1 16,-8 18 1-16,0 3-1 0,-5 10 1 16,10 9-1-16,-2-9 1 15,10 3 0-15,3-2 0 16,2-11 0-16,12-8 1 16,-6-3-1-16,13-5 1 15,2-11-1-15,-2-10 1 16,9-3-1-16,1-5 1 15,4-5-1-15,-6 5 1 16,-8 8-1-16,-5 7 0 16,-1 12-1-16,-9 12 1 15,-4 6-1-15,-2 11 1 0,0 7 0 16,-3-2 0-16,-2 2 1 16,-3-5 0-16,0 6 0 15,0-11 1-15,0-3-1 16,-3-8 1-16,-2-5-1 15,-3-11 1-15,5-5-4 16,-5-5 1-16,-7-8-10 16,-4-16 0-16,3 2-11 15,6 6 1-15,-4-37-3 16,1-11 0-16,11 3 0 16,-4 8 1-16,6 13 7 15,-2 6 1-15,-12 10 41 31,81 42-26-31,-147-50 19 16,64 13 0-16,8 8 1 16,0 6 0-16,0 2-5 0,8 5 0 15,0 11-32-15,0-5 1 16,16-5-6-16,0-6 1 16</inkml:trace>
  <inkml:trace contextRef="#ctx0" brushRef="#br0" timeOffset="194268.4158">22802 10081 41 0,'-21'-6'20'0,"-11"9"-24"0,21 8 34 16,3 7-29-16,0 11 1 15,-2 11 6-15,7 0 0 16,6 2-8-16,13 3 0 16,2-8 5-16,1-5 0 15,2-11 0-15,5-11 0 16,3-7-3-16,1-8 1 16,-9-8-1-16,-5-9 1 15,-6-7-1-15,-5-5 0 0,-10-11-1 16,-3-3 1-16,-5-2-1 15,-5-3 0-15,-9 11-1 16,3 7 0-16,3 6-1 16,8 8 0-16,5 3 1 15,11 2 0-15,10 2 1 16,16 1 0-16,11 5 1 16,7-5 0-16,22-3 1 15,0-2 0-15,2-4-1 16,1 1 0-16,-14-2 0 15,-8-12 0-15,-10-2-1 16,-11 5 1-16,-5 1-1 16,-8-1 0-16,-8 0-1 15,-6 6 1-15,-10 2-2 16,-10 0 1-16,-3 3-1 16,2 5 0-16,-18 5 0 15,-11 6 0-15,3 8 0 0,3 5 0 16,8 8 0-16,2 2 0 15,5 6 0-15,6 5 1 16,5 5-1-16,3 6 1 16,5 8 0-16,6-1 0 15,2 14 1-15,8 5 0 16,7 8 1-16,1 14 1 16,3-6-1-16,-1 8 1 15,-2-3-1-15,-5-2 1 16,-3-1-1-16,-3-2 0 0,-10-13 0 15,-3-3 1-15,-8-2 0 16,-3-6 0-16,-2-10 0 16,0-11 1-16,5-6 0 15,-8-12 0-15,-2-8-2 16,-6-11 0-16,8-14-3 16,1-7 1-16,-1-16-11 15,-3-8 1-15,6-8-11 16,3 3 0-16,-4-3-4 15,4 5 1-15,-1-7 0 16,9-1 0-16,2 9 8 16,0 4 1-16</inkml:trace>
  <inkml:trace contextRef="#ctx0" brushRef="#br0" timeOffset="194377.7946">22738 10245 49 0,'16'-3'24'0,"50"11"-33"0,-37-5 58 15,11-1-49-15,8 6 1 16,10 0-17-16,13 5 1 15,17-7 8-15,-1-6 1 16</inkml:trace>
  <inkml:trace contextRef="#ctx0" brushRef="#br0" timeOffset="195174.6796">23844 9919 39 0,'-13'-8'19'0,"2"0"-13"0,9 11 28 0,-4 8-28 16,1 12 1-16,3 14 4 15,-4 16 1-15,1 6-14 16,-3 1 1-16,5 4 8 16,1-3 1-16,-1-6-3 15,0-12 0-15,3-9-2 16,0-10 0-16,0-14-2 15,0-10 1-15,0-13-1 16,3-11 1-16,0-13-2 16,-3-10 1-16,0-14-2 15,0 16 1-15,5-29-3 16,3 0 1-16,-5 2 0 16,-3 14 0-16,0 13 0 15,-3 8 0-15,3 13 0 16,0 8 1-16,-8 11 1 15,8 13 1-15,0 11 0 16,3 10 0-16,7 10 0 0,3 6 0 16,9 6 0-16,-1-1 1 15,5-10-1-15,11-6 1 16,0-10-1-16,6-6 1 16,-1-10 0-16,0-8 0 15,-5-10-1-15,6-12 0 16,-4-1 0-16,-4-9 0 15,-6-5 0-15,-5 0 0 0,0-6-1 16,-3 1 1-16,-5 0-1 16,-6 2 1-16,1 6-1 15,-6 2 0-15,-2 6 0 16,-3 7 0-16,0 6-1 16,0 5 1-16,0 8-1 15,0 8 1-15,2 5-1 16,-2 8 0-16,0 11 1 15,0 10 1-15,0 14 0 16,0 10 0-16,3 3 2 16,-3 10 0-16,5-10 0 15,-2 0 1-15,2-6 0 16,3-7 0-16,3-6-1 16,-3-5 0-16,-3-11-1 15,3-7 0-15,-5-9-1 16,-3-10 0-16,0-8-8 15,0 0 1-15,0-5-15 16,0-3 1-16,5 3-4 0,3-3 1 16,5 0-3-16,0 0 1 15,0 5 5-15,3-5 1 16</inkml:trace>
  <inkml:trace contextRef="#ctx0" brushRef="#br0" timeOffset="195268.459">24659 10541 78 0,'3'8'39'0,"-14"-3"-67"0,6-7 95 0,0-1-88 16,-3 0 1-16,-6-2-19 16,1-14 1-16</inkml:trace>
  <inkml:trace contextRef="#ctx0" brushRef="#br0" timeOffset="234159.5742">16015 9009 38 0,'-2'-13'19'0,"-6"2"-5"0,8 6 19 16,-6 0-30-16,1-1 1 0,0-2 1 15,-3 0 0-15,-5 1-6 16,-3 4 0-16,-3 6 5 16,-5-1 0-16,-5 11 0 15,0 17 0-15,0 12 0 16,5 16 1-16,3 6-1 16,5-1 1-16,14 6-2 15,10-6 1-15,7-10-2 16,7-13 0-16,12-6-3 15,3-7 1-15,-3-11-8 16,1 0 1-16,2-14-10 16,-3-4 0-16,3-9-4 15,-2-10 0-15</inkml:trace>
  <inkml:trace contextRef="#ctx0" brushRef="#br0" timeOffset="234362.6472">16132 9110 37 0,'-6'13'18'0,"4"32"-6"0,4-29 30 16,1 7-40-16,2 4 0 15,1-1 0-15,4 4 1 16,1-7-4-16,2-2 1 16,0-2 2-16,0-8 0 15,-2-6-7-15,0-2 0 16,-3-6-10-16,-3-2 1 15</inkml:trace>
  <inkml:trace contextRef="#ctx0" brushRef="#br0" timeOffset="234472.0738">16100 9059 21 0,'-8'-2'10'0,"24"-12"-12"15,-8 7 2-15,8-1-7 16,7-6 0-16</inkml:trace>
  <inkml:trace contextRef="#ctx0" brushRef="#br0" timeOffset="234722.0216">16325 9073 43 0,'0'52'21'0,"-8"33"-19"16,8-66 44-16,0 2-44 16,0 3 0-16,0-6 2 15,0-2 0-15,2-5-5 16,1-6 1-16,2-2 3 0,6-9 0 15,-3-2-2-15,3 0 1 16,4 0-2-16,-1-2 1 16,-4 5-2-16,6 2 1 15,-5 6-1-15,5-1 0 16,-6 4-3-16,3-1 1 16,1-3-13-16,9-2 1 15,9-7-1-15,-3-9 1 16</inkml:trace>
  <inkml:trace contextRef="#ctx0" brushRef="#br0" timeOffset="235143.96">16783 9054 41 0,'13'-3'20'0,"8"-18"-27"16,-11 13 38-16,9-5-31 15,2 0 1-15,-2-6 0 16,-3-2 0-16,-1-3-1 15,-4 1 0-15,2-1 1 16,-7-3 0-16,-4 1-1 16,1-1 1-16,-6 1-1 15,-7-3 1-15,-12 5-1 16,-1 5 0-16,1 4 0 16,-1 4 0-16,-1 3 1 15,0 5 1-15,0 11 1 16,3 11 0-16,0 10 1 0,8 13 1 15,-3 3 1 1,8 16 1-16,0 11-1 0,8 10 0 16,5-3-1-16,0-8 0 15,3-2-2-15,6 0 1 16,-4-11-2-16,1-10 1 16,-3-6-2-16,-3-2 1 15,-2-8-1-15,-1-11 1 16,-2-5-7-16,-2-11 1 15,-1-2-8-15,-2-6 1 16,-8-8-8-16,-1-5 0 0,-2-5-2 16,3-5 1-16</inkml:trace>
  <inkml:trace contextRef="#ctx0" brushRef="#br0" timeOffset="236081.4719">16505 9401 43 0,'-14'2'21'0,"14"-10"-29"15,6 0 44-15,10-2-36 16,2-3 1-16,6-6-1 15,5-2 0-15,5 0-2 16,1 0 1-16,-6-3 0 16,-3 5 0-16,-2 14-1 15,-5 10 1-15,-1 6 1 16,-7 7 1-16,2 6 2 16,-8 0 1-16,3 2 1 15,0-4 0-15,0-9 0 16,-3 0 1-16,1-2-2 15,2-6 1-15,-6 3-3 0,4-8 0 16,-1-5-2-16,3-6 1 16,0 0-3-16,0 1 0 15,2-1-1-15,1 3 0 16,2 3 0-16,-5 8 0 16,0-1 1-16,5 4 0 15,-5-1 2-15,3 0 0 16,-1-5 0-16,4 0 1 15,-4-5 0-15,3 0 1 16,-5-3-1-16,-2 2 1 0,-4 1-1 16,4 0 0-16,-6 5-1 15,5 5 1-15,0 3 0 16,8 0 1-16,1 0-1 16,7 0 0-1,16-16 1 1,0-5 0-16,3-6 0 15,-6-7 0-15,-2-6-1 16,-6-5 0-16,-2-3 0 16,-8-2 1-16,0 5-2 15,-3 0 1-15,-8 0-1 16,1 2 0-16,-4 4-1 16,1 9 1-16,-3 4-1 15,2 7 1-15,4 3-1 16,-4 11 0-16,-2 5 1 15,0 3 0-15,0 10 2 0,3 10 1 16,2 20 1-16,3 4 1 16,3-4-1-16,-1-1 1 15,9-3-1-15,7-9 1 16,9-9-2-16,2-8 1 16,3-3-1-16,-3-7 1 15,8-14-1-15,0-5 0 16,-6-8-1-16,-4-10 0 15,-4-6 0-15,-7-5 0 16,-8-3-2-16,-3-2 1 0,-7 2-1 16,-4 9 1-16,-7 7-2 15,-11 11 0-15,-8 13-1 16,3 13 0-16,5 11 0 16,3 10 0-16,13 3 0 15,13 3 1-15,8-3 0 16,3 0 0-16,5-11 1 15,3-2 0-15,2-8 1 16,-4-5 1-16,-4-9-1 16,-5-4 1-16,-8-4-6 15,-2-4 0-15,-8-3-9 16,-6-9 0-16,-8-1-8 16,6-12 0-16,-3-5-3 15,3-2 1-15</inkml:trace>
  <inkml:trace contextRef="#ctx0" brushRef="#br0" timeOffset="236222.0725">17600 8961 38 0,'0'6'19'0,"37"-9"-26"0,-21 0 35 16,3-2-30-16,7 0 0 16,3 0-17-16,0-1 0 15</inkml:trace>
  <inkml:trace contextRef="#ctx0" brushRef="#br0" timeOffset="236347.0973">17066 8951 1 0,'60'-19'0'0</inkml:trace>
  <inkml:trace contextRef="#ctx0" brushRef="#br0" timeOffset="236628.3011">18182 8662 24 0,'16'0'12'0,"58"27"1"0,-61-11 12 16,9 10-19-16,1 17 1 15,4 2 6-15,-3 15 0 16,-6 12-14-16,-7 7 1 16,-17-5 10-16,-4-2 1 15,-11-1-3-15,-19 1 0 16,-10-9-17-16,-19 9 1 15,-10-9-11-15,4-23 1 16</inkml:trace>
  <inkml:trace contextRef="#ctx0" brushRef="#br0" timeOffset="519011.0942">9506 9686 12 0,'-2'-31'6'0,"2"12"-5"0,0 19 7 15,0 0-4-15,0-3 0 0,0 9 2 16,-8 4 1-16,3 4-9 15,2 1 1-15,-5 4 6 16,-11 7 1-16,1 9-2 16,-3 5 1-16,0 7-2 15,5-2 1-15,-3 16-2 16,-2 10 1-16,0 11-2 16,-3 11 1-16,3 0-2 15,0 2 1-15,2 13-1 16,-2 14 0-16,5-6 0 15,-5 17 0-15,8-1 0 16,2 6 0-16,3 7-1 16,-5-5 1-16,10 3 0 15,6 3 1-15,-3-11-1 16,8-3 0-16,0 16 0 16,0-16 0-16,2 9 0 15,6-1 0-15,0 11 0 0,0-8 0 16,0-3 0-16,5 13 0 15,0-12 0-15,-2 1 0 16,5 15 0-16,-6-15 0 16,-2-1 0-16,5-1 1 15,-2 3-1-15,2-19 0 16,3-5 0-16,2-13 0 16,1-8 0-16,2-13 0 15,8-19 0-15,0-19 0 16,0-15 0-16,8-21 1 0,0-22-1 15,-11 0 0-15,11-33 0 16,-3-25 0-16,-4-21 0 16,-9-21 0-16,-3-11 0 15,-5-24 0-15,-8-7 0 16,3-22 1-16,-8-5-1 16,0-10 0-16,0-3 0 15,-3 5 0-15,-5 3 0 16,0-1 1-16,0 4-1 15,-5-11 0-15,3-3 0 16,-12-2 0-16,6-17 0 16,-5 12 0-16,10-9 0 15,-4 11 0-15,1 8 0 16,6 5 0-16,-8 13 0 16,3 14 0-16,2 18 0 15,-12 13 0-15,1 22 0 0,-10 10 1 16,1 18-1-16,-6 22 0 15,-1 11-4-15,7 4 1 16,-6 14-8-16,7 5 1 16</inkml:trace>
  <inkml:trace contextRef="#ctx0" brushRef="#br0" timeOffset="519823.5755">10528 9710 9 0,'-16'-18'4'0,"-5"-33"6"15,18 46-6-15,-2-3 0 0,5 0 1 16,-6 0 3-16,-1 3 0 15,4 2-9-15,-5 11 0 16,-5 21 6-16,-8 14 0 16,-3 15-2-16,0 16 0 15,-5 24-2-15,-8 32 1 16,-3 15-2-16,-5 38 0 16,3 12 0-16,-3 28 0 15,13 15 0-15,3 11 0 16,5 15 0-16,8 11 0 15,0-7 0-15,8 7 0 0,8-16 0 16,-5 6 1-16,10-25-1 16,3-2 0-16,3-21-1 15,10-10 1-15,0-9 0 16,3-21 0-16,5-12-1 16,-5-15 1-16,5-12-1 15,0-27 0-15,3-13 0 16,-3-21 1-16,3-22 0 15,5-20 0-15,-8-22 0 16,3-24 0-16,5-28 0 16,0-33 1-16,3-26-1 15,2-31 1-15,3-27-1 16,-8-32 0-16,3-21 0 16,-3-24 1-16,-8-32-1 15,-11-15 1-15,-5-27-1 16,-18-3 0-16,-5-15 0 0,-6 13 0 15,-11 10-1-15,3 14 1 16,-7 23 0-16,2 22 0 16,-1 15 0-16,-7 35 1 15,14 18-1-15,-9 14 0 16,3 15-3-16,-11 22 1 16,-2 21-7-16,2 18 1 15</inkml:trace>
  <inkml:trace contextRef="#ctx0" brushRef="#br0" timeOffset="528948.7163">15560 10829 28 0,'-18'-21'14'0,"31"-5"-14"0,-8 15 15 0,3 3-16 15,8-2 1-15,8-1-1 16,8 0 1-16,12 4 0 15,7 1 0-15,10 4-1 16,5-1 1-16,13 3-1 16,11 5 1-16,19-2-1 15,10-3 1-15,18 3-1 16,14-1 1-16,16-2 0 16,18 3 0-16,19-1 1 15,2 4 1-15,22 4 0 16,7 1 0-16,14 5 1 15,13 5 0-15,2-8 0 16,22-5 0-16,13 0-1 16,-8 0 0-16,13 3-1 15,3-1 1-15,-8 9-1 16,-5 2 0-16,-27 5 0 16,0 6 0-16,-7 13-11 15,-6 0 1-15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7200" units="cm"/>
          <inkml:channel name="Y" type="integer" max="96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25.28058" units="1/cm"/>
          <inkml:channelProperty channel="Y" name="resolution" value="377.9527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04T02:16:21.5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4985 14142 24 0,'-6'-8'12'0,"-1"0"-7"16,7 3 13-16,0 5-15 15,5-5 0-15,-3-1 2 16,4-2 0-16,-1 0-7 16,0 3 1-16,6 5 3 15,-3 8 0-15,5 11-1 16,-5 15 0-16,0 16 0 15,0 11 0-15,-3 13 0 0,-5-5 0 16,0 2 1-16,-2-2 1 16,-1 3 0-16,0-6 1 15,-5-8-1-15,6-8 0 16,-1-5 0-16,3-10 0 16,0-9-4-16,3-5 0 15,10-10-12-15,-3-3 0 16</inkml:trace>
  <inkml:trace contextRef="#ctx0" brushRef="#br0" timeOffset="1156.2014">5390 14576 21 0,'-14'0'10'0,"9"-3"1"0,5 6 1 16,0-3-12-16,0 0 1 16,0 0 1-16,3 0 0 0,5 3-2 15,0-1 1-15,2 1 1 16,9-1 0-16,7-2 0 16,11 0 0-16,13-5-1 15,9 0 0-15,7-3-2 16,16-3 1-16,5-5 0 15,16 6 0-15,6-1 0 16,7 3 0-16,16 3-1 16,6-3 1-16,10 8 0 15,6-2 0-15,15-1 0 16,11 3 0-16,0 0 0 16,10 3 1-16,9-1 0 15,5-2 1-15,10 3 0 16,13 2 0-16,9-2-1 15,7-1 1-15,9-4-1 16,7-1 1-16,13-2-2 0,4 2 1 16,4 1-1-16,-2-1 1 15,0 3-1-15,2 0 1 16,6 0-1-16,0 3 0 16,-1-3 0-16,4 0 0 15,7 0 0-15,-7-3 1 16,-1 0-1-16,6 1 1 15,-9-1 0-15,6 0 0 16,-13-2 0-16,-11 2 0 16,-2-2-1-16,-6 2 1 15,-7 1-1-15,-9-4 1 0,-7 1-1 16,-12-3 1-16,-4-2-1 16,-16 4 0-16,-22-7 0 15,-4-5 0-15,-20 2 0 16,-9 3 1-16,-28-3-1 15,-7 0 1-15,-13-3-2 16,-9-5 1-16,-20 3-2 16,-12-3 1-16,-15 1-1 15,-13-1 1-15,-8 3-1 16,-13-1 1-16,-3 1 0 16,-11 3 1-16,-5 2 0 15,3 0 1-15,-3 3-1 16,0 0 0-16,2 5-1 15,6-3 1-15,3 3 0 16,5 3 0-16,0 5 0 16,3 10 0-16,2 9 0 0,-5 10 1 15,0 13 2-15,-6 6 0 16,-2 10 0-16,-8 0 1 16,-2 3 1-16,-3-13 0 15,-3-3-2-15,-5-5 1 16,-1-3-5-16,-1-3 0 15,1-2-13-15,-9-11 0 16</inkml:trace>
  <inkml:trace contextRef="#ctx0" brushRef="#br0" timeOffset="3156.2558">6517 14123 16 0,'8'6'8'0,"-6"-19"3"0,-2 7 8 0,0-2-15 15,-2 6 1-15,-4-4 2 16,4 1 0-16,-6 5-9 15,-5 8 1-15,-1-3 6 16,-2-2 1-16,-2 2-2 16,-1 6 1-16,-2 5-2 15,0 5 1-15,0 5 0 16,2 3 0-16,6 11-1 16,-3 13 1-16,0 8-2 15,8-3 1-15,3 8-2 16,5-8 1-16,3 11-1 15,2-8 0-15,11-5-1 16,8-11 1-16,10-8 0 16,6-11 1-16,5-10 0 15,5-11 0-15,0-13 0 16,-5-10 1-16,0-9-1 0,0-12 0 16,-8-1 0-16,0-5 0 15,-8-5-1-15,-10-8 0 16,-14-6 0-16,-5 3 0 15,-8 0 0-15,-5 3 0 16,-11 0-1-16,-2 8 0 16,-3 5 0-16,-6 8 0 15,6 5-1-15,0 8 1 16,0 8-1-16,5 6 1 16,0-6-1-16,6 8 1 15,2 0-1-15,5 3 1 0,1-1-8 16,10 1 1-16,10 2-11 15,6-5 1-15,5-10-2 16,11-1 1-16</inkml:trace>
  <inkml:trace contextRef="#ctx0" brushRef="#br0" timeOffset="4281.3002">7781 14118 35 0,'0'-5'17'0,"8"-8"-16"0,-8 7 32 16,0 6-30-16,0 0 0 15,-2-5 3-15,-4 10 1 16,1 1-8-16,0-1 0 16,-3 0 5-16,-3 6 1 15,1 7-2-15,-1 9 1 16,-2 2-3-16,-6 11 1 0,-4 7-1 15,-4 6 1 1,-10 0-1-16,5-5 0 0,3-1 0 16,3 1 0-16,5-3 0 15,2-8 1-15,6-3-1 16,10-7 0-16,6-9 0 16,7-2 1-16,14-5-2 15,8-1 1-15,2-4-1 16,6 2 0-16,16-3 0 15,-1-2 0-15,-2-1 0 16,5 1 0-16,-5-3 0 16,0 2 1-16,-8 1-1 15,-13-3 1-15,2 0 0 16,-10 0 0-16,-8 0 0 16,0 3 1-16,-3-6-1 15,-8-5 1-15,1-8-1 0,-4-5 0 16,-4-5 0-16,-6-3 1 15,-8-11-2-15,-5-10 1 16,-3-11-1-16,-3 5 1 16,4-2-1-16,1 5 0 15,1 5 0-15,5 14 0 16,-2 5-1-16,2 0 1 16,3 2-1-16,0 11 0 15,2 1 0-15,0 1 1 16,3 4-8-16,3 2 1 15,5 8-11-15,5 0 1 0,-5-11-2 16,3-10 1-16</inkml:trace>
  <inkml:trace contextRef="#ctx0" brushRef="#br0" timeOffset="5406.2549">8845 14306 25 0,'-5'-16'12'0,"5"-2"-1"0,0 18 19 0,0-6-27 16,0 6 0-16,0 0 1 16,0 0 0-16,2 6-4 15,1-4 0-15,0 9 4 16,-1 13 0-16,-2-1 0 15,0 7 0-15,0 4-1 16,0 0 1-16,-2-2-1 16,2-5 0-16,-3-4 0 15,3-1 0-15,3-1 0 16,5-5 0-16,0-1 0 16,-3-1 0-16,11-1-1 15,8 0 0-15,-3-2 0 16,5-1 0-16,1-2-2 0,-4-5 1 15,-1 0-1-15,4-6 1 16,6-2-1-16,2-3 1 16,-2 0-1-16,-3-3 1 15,-5 3-1-15,-3 0 1 16,0 3 0-16,-13 0 0 16,3-6 0-16,-6 1 0 15,0-4-1-15,-2-4 1 16,2-1-1-16,-2-5 1 15,-3-2-1-15,0-3 0 16,0-3 0-16,0 0 0 0,5 1 0 16,-2-1 0-16,2 0-1 15,6 3 1-15,-1 0-1 16,-2 5 1-16,3-2-1 16,2 2 0-16,0-3 1 15,-2 6 0-15,2 0 0 16,-5 8 0-16,-5-3 0 15,2 3 0-15,-10 2 0 16,2 6 1-16,-10 0-1 16,0 5 0-16,-6 2 0 15,-7 1 1-15,-6-1-1 16,-5 1 0-16,2 2 0 16,6 1 1-16,-8 2-1 15,3-3 0-15,-6-2-1 16,8 2 1-16,-5 0 0 15,8 0 0-15,5-7 0 0,1-1 0 16,4-2-1-16,9 2 1 16,-6-2-1-16,5 2 1 15,0-2 0-15,6 0 0 16,3 2-1-16,-6 0 1 16,2 3 0-16,4 0 0 15,-1 3-3-15,0-3 1 16,3 0-13-16,3 8 1 15,-6-5-4-15,3-17 0 16</inkml:trace>
  <inkml:trace contextRef="#ctx0" brushRef="#br0" timeOffset="6359.4529">8819 14126 9 0,'-16'11'4'0,"5"-22"15"15,8 14-10-15,1 7-7 16,2 11 0-16,0 9 2 15,2 4 1-15,4 8-5 16,2 3 1-16,-6 0 3 16,6 0 0-16,-2-2-1 15,-4-9 1-15,1-2-1 16,-3-3 0-16,-3 3-3 16,1-9 1-16,-1-1-10 15,0-9 0-15</inkml:trace>
  <inkml:trace contextRef="#ctx0" brushRef="#br0" timeOffset="9609.4395">7429 15846 26 0,'-10'-16'13'0,"7"-8"-1"0,3 16 13 0,0-5-23 16,0 0 0-16,0 5 2 15,3-5 0-15,0-3-5 16,-1 3 1-16,3-3 5 16,-5 0 0-16,0 3-1 15,0 2 1-15,0 3-1 16,-5 8 1-16,3 5-1 16,-1 9 1-16,3-4-3 15,-3 17 1-15,3 12 0 16,0 14 0-16,0 3-1 15,0 5 0-15,0-8 0 16,0 13 0-16,3 2 1 16,0-7 0-16,-1-8-2 15,3 0 1-15,-2-11 0 16,-3-15 0-16,3-6 0 16,-3-5 0-16,0-8-1 0,-3-16 1 15,-5-8-1-15,3-21 0 16,-3 3-1-16,-3-17 1 15,3-2-2-15,3 14 1 16,3-33-1-16,-6 9 1 16,5-1-1-16,-2 19 1 15,2 6-1-15,0 2 1 16,3 8 0-16,0 2 0 16,3 3-1-16,0 6 1 15,2 2-1-15,-2 5 1 16,5 3-1-16,-1 11 0 0,1 2 0 15,6 11 1-15,-4 11 0 16,6 10 0-16,5 8 0 16,3-3 0-16,3 0 0 15,4-5 1-15,1-8-1 16,-6-5 1-16,6-13 0 16,5-11 0-16,-2-3 0 15,4-10 0-15,-2-13 0 16,0-9 0-16,-5-10-1 15,-5 8 1-15,2-5-1 16,-5-6 1-16,-9 3-1 16,1 3 1-16,0 10-1 15,-8 6 0-15,-3 4 0 16,1 15 0-16,-6 17-1 16,0 14 0-16,5 16 1 15,-2 15 1-15,-1 9 1 0,1 15 0 16,2-8 1-16,8 6 0 15,-2-5 1-15,5-9 0 16,-8-10-1-16,2-5 1 16,-4-14-2-16,-1 0 0 15,-5-12-4-15,0-6 1 16,-5-6-14-16,-1-5 1 16,-2-13-9-16,-7-13 1 15</inkml:trace>
  <inkml:trace contextRef="#ctx0" brushRef="#br0" timeOffset="14312.6768">10520 11607 21 0,'-5'-13'10'0,"10"-3"-3"0,-5 8 10 15,8-2-13-15,-8-1 1 16,8-2 2-16,-3 0 0 15,6 2-9-15,-6 3 1 16,3 8 6-16,2 8 1 16,4 11-2-16,-9 12 0 15,3 6 0-15,-6 0 0 16,-2 8 0-16,0 3 1 16,0-3-1-16,0 0 0 15,0 0 1-15,0-8 0 0,0 0-1 16,0-8 1-16,0-5-1 15,0-6 0-15,0-2-4 16,-2-2 1-16,-3-9-17 16,5-5 1-16,7-16-4 15,-1-11 1-15</inkml:trace>
  <inkml:trace contextRef="#ctx0" brushRef="#br0" timeOffset="16515.7713">11417 10967 18 0,'-13'8'9'0,"10"0"0"15,3-6 10-15,3 1-16 16,2 0 1-16,3-1 2 16,0-2 1-16,13-5-8 15,0-3 0-15,-2-5 6 16,7-6 0-16,-7-2-2 15,2 5 1-15,-8-5-2 16,-2 0 1-16,-4-3 0 16,-1 3 0-16,-12 0-2 15,-1 2 1-15,-9 1 0 16,-6 5 1-16,-1 5-2 16,-1 8 1-16,-5 2-1 15,-8 12 1-15,8-1-1 16,-3 5 1-16,0 4-1 0,8 4 1 15,6 3-1-15,2 0 0 16,16 3-1-16,5-6 1 16,6-2 0-16,10-5 0 15,3-6 0-15,5-8 0 16,0-5 0-16,3-5 1 16,2 0-1-16,-10-1 0 15,-3 1 0-15,-10 0 0 16,2-1 0-16,-13 6 1 15,-8 0-1-15,-5 3 0 16,-3 10 0-16,-5 9 1 0,-8 9-2 16,-3 6 1-16,0 6-1 15,-2-1 1-15,10 8-1 16,3 1 1-16,5-1-1 16,16-5 0-16,8-6 1 15,0-4 0-15,10-6-1 16,-2-8 1-16,0-13 0 15,0-8 1-15,-3-5 0 16,3-3 0-16,-8-8-1 16,0-5 1-16,-3-6-1 15,-5 4 0-15,0-4-1 16,-5-2 1-16,-3-3-1 16,0 6 0-16,-8-3 0 15,3 7 0-15,5 7-2 16,3 4 1-16,5 6-1 0,10 5 1 15,1 2-1-15,13 6 1 16,2-2 0-16,14-1 0 16,-9 0 1-16,7-2 1 15,-4-3 0-15,-8 0 0 16,-4-3-11-16,-7 6 1 16,-15 2-9-16,0-10 0 15</inkml:trace>
  <inkml:trace contextRef="#ctx0" brushRef="#br0" timeOffset="19843.9641">10806 11777 23 0,'-14'-11'11'16,"-7"0"-3"-16,19 6 12 0,2 0-16 15,-8 0 0-15,2-1 1 16,6 1 1-16,-2 2-8 16,4-2 0-16,6 2 5 15,5 3 1-15,11 0-3 16,5 3 0-16,16 0-1 16,16-1 1-16,21 4-1 15,11 4 0-15,31-5 0 16,22 9 0-16,18-4 0 15,18 6 0-15,19-11 0 16,14 1 0-16,10-9 1 16,-6 3 1-16,11-5 1 15,-7-8 0-15,-17-1-1 16,-23 4 1-16,-11-1 0 0,-37 1 1 16,-22 2-2-16,-23 0 0 15,-18 2-1-15,-22-1 0 16,-18-1-3-16,-11-3 0 15,-11-5-2-15,-15-2 0 16,-11-6-1-16,-10-5 0 16,-9 2 0-16,-2 1 1 15,-10-3 2-15,2 10 0 16,2 6 2-16,6 5 0 16,3 3 0-16,2 5 1 0,8 0 0 15,6 2 1-15,7 6-1 16,11 5 1-16,14 3 0 15,12 3 0-15,16 5-1 16,9 0 1-16,7 2-1 16,3 3 0-16,-6 0-1 15,-7-2 0-15,-6-6 0 16,-13-5 1-16,-10 0 0 16,-14 2 1-16,-8 3 2 15,-18 3 0-15,-8-5 2 16,-10-1 1-16,-4-2-1 15,-4 0 1-15,-6-3-2 16,13-2 0-16,6-1-12 16,7-2 0-16,19 3-11 15,13-9 0-15</inkml:trace>
  <inkml:trace contextRef="#ctx0" brushRef="#br0" timeOffset="22890.8768">11343 14243 33 0,'-3'0'16'0,"-2"-8"-10"16,5 8 16-16,0-6-21 15,0 1 1-15,0-3 0 16,0 0 1-16,0 0-3 15,0 0 1-15,-3 0 2 16,-2 0 0-16,-3 3 0 16,-3 0 1-16,1 2-1 15,-6 0 0-15,8 3 0 16,-8 0 0-16,8 6-1 16,-5-1 0-16,2 3-1 15,-5 3 1-15,3 2-1 16,-3 5 1-16,0-2 0 15,3 5 0-15,-3 6 0 16,3 10 0-16,5-3 0 0,0 9 0 16,3-6 0-16,2 2 1 15,3 4-1-15,3 2 0 16,10-8 0-16,3-3 1 16,0-5-1-16,5-8 0 15,8-5-1-15,3 0 1 16,5-8 0-16,-8-5 0 15,0-9-1-15,-2-4 1 16,7-9-1-16,-5-5 0 16,-2 6 0-16,2-8 0 0,-8-6 0 15,-5-5 0-15,-3-8-1 16,-5 0 1-16,-8 2-1 16,-5-2 1-16,-3 0-1 15,-8 0 1-15,3 11-1 16,-3 8 0-16,-3-1-1 15,-7 1 1-15,2 5-1 16,-5 5 1-16,0 5-1 16,2 6 0-16,1 0 0 15,2 5 1-15,3-3-1 16,2 3 1-16,3-3-1 16,6 3 1-16,7 0-10 15,3 0 1-15,3 0-10 16,18 0 1-16,3-13-2 15,-3-8 0-15</inkml:trace>
  <inkml:trace contextRef="#ctx0" brushRef="#br0" timeOffset="23890.8893">12570 14253 33 0,'-5'-10'16'0,"2"-1"-13"0,3 11 28 15,-2-5-28-15,-4 2 0 16,6 0 4-16,-2 1 1 16,-3 2-8-16,2 0 0 0,-2 2 5 15,-1 4 0-15,-4 2-1 16,-1 5 0-16,-5-3-2 16,-5 14 0-16,3 3-2 15,-6 2 0-15,3 0 0 16,-3 3 1-16,0-3-1 15,3 2 0-15,0-4 0 16,2-6 1 0,9 3-1-1,2 0 1-15,8-6-1 16,10-2 1-16,-2-5-1 16,8-3 1-16,8-3-1 15,8-2 0-15,10-1 0 16,-2 1 1-16,5 2-1 15,7 3 1-15,-1-3 0 16,-14 1 0-16,2-4 0 0,1-2 1 16,-8 0-1-16,-3-2 1 15,-3-4 0-15,-4 1 0 16,-6-3 0-16,-6 0 0 16,1 0-1-16,-6 3 1 15,-5-6 0-15,-3-2 0 16,1-5-2-16,-4-6 1 15,-4-3 0-15,-1-4 0 16,1-6-1-16,-1 2 1 16,-5-2-1-16,-2 3 0 15,-1 2 0-15,-5 0 0 0,1 8-1 16,-7 3 1-16,7 5-1 16,-1 3 1-16,5 3-4 15,1 2 1-15,5 0-13 16,10 8 0-16,3 0-3 15,16-14 1-15</inkml:trace>
  <inkml:trace contextRef="#ctx0" brushRef="#br0" timeOffset="24859.6337">13499 14272 33 0,'-3'-6'16'0,"6"-4"-8"16,-3 10 20-16,5-6-26 15,-2 4 0-15,-3 2 1 16,3 0 1-16,-1 5-4 16,1 3 1-16,-3 5 2 15,0 8 0-15,-3 9 0 16,1 1 0-16,-4 1-1 16,1 2 1-16,2-4-1 15,1-1 0-15,2-8 0 16,2-3 0-16,6 1 0 15,0-1 1-15,0-2-1 16,8-3 0-16,8 3-1 16,2-2 1-16,1-4-2 15,-1-5 1-15,9-2-1 0,2-3 1 16,5 0-1-16,3-3 1 16,0-2 0-16,-8 0 0 15,0 0 0-15,-8-1 1 16,-2 1 0-16,-11-3 0 15,-9-3 0-15,-4 1 0 16,-3-3-1-16,-3-6 0 16,-2 6 0-16,0-6 0 15,0-2-1-15,-3-5 0 16,2-6 0-16,4 0 0 0,2 1-1 16,2-1 0-16,6 0 0 15,0 3 1-15,-2 5-1 16,-1 6 0-16,-3 4 1 15,1 4 0-15,2 2 0 16,-5 0 0-16,-5 3 0 16,0-1 1-16,-6 6-1 15,-10-2 0-15,-3 2 0 16,-5 0 1-16,-8 2-1 16,5 1 1-16,-10 2-1 15,-6 1 0-15,1-1 0 16,2 3 1-16,0 0 0 15,8-3 0-15,-3 0 0 16,11 1 0-16,5-1 0 16,6-2 0-16,2-1-1 15,5 1 0-15,1 2-8 0,4 3 1 16,1 5-11-16,2 6 0 16,1 2-2-16,-1-8 0 15</inkml:trace>
  <inkml:trace contextRef="#ctx0" brushRef="#br0" timeOffset="25812.7888">11867 15732 35 0,'-6'-10'17'0,"6"-6"-15"0,0 10 30 15,0-2-31-15,0-2 1 16,0 5 1-16,0-3 1 16,0 2-5-16,0 6 1 15,0 0 3-15,0 8 0 16,0 3 1-16,0 18 0 15,0 8-1-15,-8 11 1 16,6 2-1-16,-1 0 1 16,0-2-1-16,6-3 0 15,-3-8 0-15,3-5 0 16,-3-9 0-16,0-4 0 16,0-11 0-16,0-8 0 0,2-11-1 15,6-7 1-15,-2-9-1 16,-4-4 0-16,6-7-2 15,-8-1 1-15,11-9-1 16,-9 3 0-16,4-5 0 16,-1 2 0-16,0 6-1 15,3 5 1-15,-3 5-1 16,-2 8 1-16,2 6-1 16,3 7 0-16,-5 11 0 15,2 11 1-15,1 10-1 16,4 0 0-16,3 8 1 15,6 3 0-15,2 0 0 16,3 0 1-16,-3-3 0 16,13-6 0-16,6-4 0 15,0-8 0-15,-3-9 0 16,0-7 1-16,-3-8-1 16,1-3 0-16,-6-5 0 0,-3-3 1 15,-5-8-1-15,-2-5 0 16,-6 0 0-16,0 5 0 15,-5 3-1-15,-2 5 0 16,2 8-1-16,-8 1 1 16,0 4-1-16,0 19 1 15,0 13 0-15,0 8 1 16,0 3-1-16,5 10 0 16,-2 3 1-16,-1 6 0 0,-2-1 0 15,0-5 1-15,0-3-2 16,0 0 1-16,0-5-7 15,3 1 0-15,7-4-12 16,1-8 1-16,0-4-3 16,4-12 0-16,9-7-2 15,3-1 1-15</inkml:trace>
  <inkml:trace contextRef="#ctx0" brushRef="#br0" timeOffset="26531.5483">12742 16185 43 0,'3'-8'21'0,"-3"16"-22"15,0-8 48-15,3-6-45 16,-3-2 1-16,0-5 2 16,2-5 0-16,-2-6-6 15,0 0 0-15,0-3 3 16,-2-2 1-16,-4 3-2 0,-2-1 1 16,-2 1-1-16,-3 7 0 15,-11 4-1-15,3 12 0 16,2 3 0-16,-5 8 0 15,0 5 0-15,3 6 0 16,5 4 0-16,8 4 1 16,8-1-1-16,6 3 1 15,4-5 0-15,12-5 1 16,4-9-1-16,6-2 0 16,-6-2 0-16,1-12 1 15,-6 4-1-15,-8-6 1 16,0 0-1-16,-5 0 1 0,0 3-1 15,-5 5 0-15,-3 2 0 16,-8 6 0-16,-3 5 0 16,-5 3 0-16,-5 19-1 15,-5 7 1-15,5 11-1 16,2-3 1-16,3 11 0 16,8-3 0-16,3-5 0 15,13-13 0-15,5-6-1 16,8-7 1-16,3-9 0 15,0-2 0-15,-6-13 0 16,-2 10 0-16,-2-10 1 16,-1-11 0-16,-5-3-1 15,-3-13 0-15,-2-2 0 16,-3-3 1-16,0-3-2 16,-6-5 1-16,-4 5-1 0,-11-5 1 15,-6 0-1-15,-7 11 0 16,5-3-1-16,2 7 1 15,1 7-1-15,2 1 1 16,5 6-1-16,9 3 1 16,5 0-2-16,12 2 1 15,20 3 0-15,5 0 0 16,5 0 0-16,2-3 0 16,9-2 1-16,-3 5 1 15,-3 0 0-15,-5-2 0 16,-8 2 0-16,-7 0 1 0,-9 0-5 15,-3-6 0-15,-4 6-15 16,-4 0 0-16</inkml:trace>
  <inkml:trace contextRef="#ctx0" brushRef="#br0" timeOffset="28359.6952">10769 14819 18 0,'-14'-10'9'0,"6"7"-1"0,8 3 10 16,0 0-14-16,0-8 0 15,0 8 2-15,0 0 1 16,0 0-8-16,0 0 0 16,0 3 5-16,0-3 1 15,0 8-2-15,0 0 1 16,0 5-2-16,0 5 0 15,8 4 0-15,-2 7 1 0,2 0-1 16,7 0 1 0,1 3 0-16,5-1 0 0,3-4-1 15,-3-1 1-15,3-7-1 16,0-3 0-16,5-6 0 16,8-2 0-16,0-5-1 15,0-6 0-15,-5-2 0 16,10-3 0-16,-2 0-1 15,5-3 1-15,-5-4-1 16,5-7 1-16,-3-1-1 16,3-1 0-16,3 3 0 15,2-3 0-15,3 3-1 16,2 2 1-16,6 1 0 16,-10-1 0-16,1 9 0 15,9 2 0-15,-3 2-1 16,3 12 1-16,-5 4-1 0,-1 6 1 15,1 3 0-15,-8 7 0 16,-3-2 0-16,-6 2 0 16,1 1 0-16,0 2 0 15,-9 3 0-15,-1-6 1 16,-7-2-1-16,-1-3 1 16,-1-2-1-16,-5-4 1 15,-6-4 0-15,-2-3 0 16,3-3 0-16,-6-5 0 15,0-2 0-15,-2-6 0 16,5-8 0-16,0-5 0 0,0-3-1 16,5 5 0-16,-2-2-1 15,7 5 1-15,3-2-1 16,6-3 1-16,-1 2-1 16,9 3 1-16,-6 3-1 15,2 2 0-15,6 1 0 16,8 2 1-16,3 3-1 15,8 5 1-15,4 0-1 16,-1 2 1-16,-4 6 0 16,11 3 0-16,3 2 0 15,3 0 0-15,4-2-1 16,-2-1 1-16,6-4 0 16,2-4 1-16,2 4 0 15,1-6 1-15,0-8 1 16,-11-6 1-16,0-7-1 15,-8-5 1-15,-8-1 0 0,-7-2 1 16,-9 0-2-16,-13 5 1 16,-10 3-2-16,-14 3 1 15,-13 2-8-15,-11 0 0 16,-4 5-14-16,-14 3 1 16,-27 6-3-16,1-17 1 15</inkml:trace>
  <inkml:trace contextRef="#ctx0" brushRef="#br0" timeOffset="29500.3373">6292 14769 17 0,'-16'-3'8'0,"-13"3"1"0,24 3 5 0,-6-3-11 16,3-3 0-16,-5 1 4 15,2-4 1-15,3 1-9 16,0 3 1-16,3 2 5 15,0 2 1-15,5 1-2 16,0 2 1-16,5 16-2 16,3 11 0-16,5 0 0 15,6 13 0-15,-3-3-2 16,2 3 1-16,9 0-1 16,12 0 1-16,12-8-2 15,4-8 1-15,9-5-1 16,-4-3 1-16,4-5-1 15,7-3 1-15,3-7 0 16,14-4 0-16,-4-4 0 16,-9-6 0-16,4-6 0 0,0-4 0 15,3-3 0-15,-2 0 0 16,-4 5-1-16,-9-3 1 16,-4 1-1-16,-2 2 0 15,5-5-1-15,-5 7 1 16,-11 4 0-16,3 4 0 15,-3 6 0-15,-5 11 0 16,-2 0 0-16,-6 4 0 16,-3 9 0-16,-5 0 1 15,-8-3-1-15,-5-2 1 0,-5-1-1 16,-3-2 1-16,2-3 0 16,-4-2 1-16,-1-3-1 15,-2-3 1-15,2-2-1 16,-5-3 1-16,8-8-1 15,0-8 0-15,8-2-1 16,7-4 0-16,4 4-1 16,5-1 1-16,5 3-1 15,8 1 1-15,2 4-1 16,4 6 0-16,4-1 0 16,9 6 0-16,4 0 0 15,14 3 1-15,0 5 0 16,0 0 0-16,11 0 0 15,-3-3 0-15,0 0 1 16,-3-2 1-16,-7-6 1 16,-1-4 0-16,-2 1 1 0,-3-4 0 15,-11-12 1-15,-10 4 0 16,-2-3-2-16,-12-3 1 16,-10 3-5-16,-7-3 0 15,-15 5-16-15,-7 1 0 16</inkml:trace>
  <inkml:trace contextRef="#ctx0" brushRef="#br0" timeOffset="30406.6271">17545 13941 27 0,'2'-32'13'0,"6"-2"-4"0,-8 23 13 16,0 3-20-16,3 3 0 16,-3 5 2-16,5 5 0 15,3 16-5-15,3 19 1 16,-6 10 3-16,0 19 0 0,6 8 0 16,-6-3 1-16,3-3-1 15,3-2 1-15,-6-11 0 16,3-10 1-16,0-6-2 15,-3-5 0-15,0-2-16 16,-7-3 0-16</inkml:trace>
  <inkml:trace contextRef="#ctx0" brushRef="#br0" timeOffset="84063.522">3911 8869 8 0,'-43'0'4'0,"-12"-5"-2"16,41 5 5-16,1-3-4 15,-8 3 1-15,-3 0 2 16,0 0 1-16,1 3-8 16,1-1 1-16,4 1 5 15,2-3 0-15,8 2-2 16,5 4 0-16,6-1-1 16,10 6 0-16,11-3-1 15,11 2 0-15,15 3 0 16,16-2 1-16,16-8 0 0,24 5 1 15,15-3-1-15,22-3 1 16,19 1-1-16,18-3 0 16,18 5-1-16,6-5 0 15,10 3 0-15,6 0 1 16,2-1 1-16,0-7 1 16,-2 0 0-16,-11-1 0 15,-5-4 0-15,-24 2 1 16,-1-5-2-16,-25 0 1 0,-17 2-2 15,-17 0 0-15,-30 3-14 16,-19 8 0-16,-34 0-3 16,-18-10 1-16</inkml:trace>
  <inkml:trace contextRef="#ctx0" brushRef="#br0" timeOffset="134720.4303">9186 5228 25 0,'-42'13'12'0,"2"-2"-7"16,35-11 13-16,-11 0-15 16,-5-3 0-16,-5 3 3 15,-4 0 0-15,-9 3-7 16,2 8 1-16,-8 4 5 15,0 1 0-15,0 19-1 16,8 4 0-16,-8 9-2 16,-6 10 1-16,-1 14-2 15,-1 4 0-15,-3 17-1 16,-7 15 0-16,10 9 0 16,13 10 0-16,13 3 0 0,20 7 1 15,17-15 0-15,14-6 0 16,18-15 1-16,9-11 0 15,4-16-1-15,6-16 1 16,5-13-2-16,6-11 1 16,2-18 0-16,-3-18 0 15,8-20 0-15,-18 7 0 16,29-52 0-16,11-20 0 31,18-111 0-31,-24 7 1 0,-31 17-1 16,-19 12 1-16,-24 9-1 15,-16 10 0-15,-8 11-3 16,-15 15 0-16,-14 14-12 16,-2 26 0-16,-14 19-2 15,-31 10 0-15</inkml:trace>
  <inkml:trace contextRef="#ctx0" brushRef="#br0" timeOffset="158830.1086">3977 11708 25 0,'-11'-11'12'0,"6"9"-5"0,5 2 12 0,0-6-17 16,0 6 1-16,2-5 1 15,4 0 0-15,7-1-5 16,11 1 0-16,8 0 3 16,10 0 0-16,21 2-1 15,4-2 0-15,17-1-1 16,6-4 1-16,13 2-1 15,-2-5 0-15,10-3 0 16,-5 0 1-16,2-3-1 16,-10 3 1-16,-18 6-1 15,-17-3 1-15,-13 5-1 16,-10 5 1-16,-11 3-1 16,-13 3 1-16,-13-1 0 15,-22 4 0-15,-10-1-1 0,-13 3 1 16,-11 0-1-16,-8 0 1 15,-13-3-1-15,-6 0 0 16,-7 3 0-16,2 0 0 16,3 0 0-16,-7 0 0 15,6-3-1-15,9 1 1 16,8-1-1-16,11 0 1 16,7 0-1-16,6 1 1 15,15-1-1-15,14 0 0 16,16 1 0-16,21-4 1 15,23 1 0-15,11-3 0 0,14-5 0 16,10-3 1-16,5 0 0 16,-8-3 0-16,1 1 0 15,-14-1 0-15,-8 0-12 16,-13 14 1-16</inkml:trace>
  <inkml:trace contextRef="#ctx0" brushRef="#br0" timeOffset="209002.6092">5099 6728 11 0,'-19'-8'5'0,"0"0"5"15,14 3 5-15,-3 3-13 16,-2-1 1-16,-1 0 1 16,-5 3 1-16,0 0-6 15,3 3 1-15,0 2 3 0,5 0 0 16,3 3-2-16,5 0 0 16,8-2-1-16,13 2 1 15,8 10-2-15,11-2 0 16,15 5 2-16,-2 0 0 15,11 0 0-15,4-2 1 16,6 0 0-16,16-6 1 16,0-3-1-16,-5-2 1 15,5-2-2-15,-8-1 1 16,0-3-1-16,-3-2 0 16,-10 3 0-16,-8-3 0 15,-11 3-4-15,-10 2 1 0,-6 8-8 16,-10 6 0-16</inkml:trace>
</inkml:ink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defTabSz="947738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defTabSz="947738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32925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28CF81E-8AEA-455E-AF99-73CF6A356F5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24583" name="Picture 8"/>
          <p:cNvPicPr>
            <a:picLocks noRot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823913"/>
            <a:ext cx="4446588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0240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921500" y="6486525"/>
            <a:ext cx="21336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1E0B994A-4969-4930-B7DB-C215AC5696FB}" type="slidenum">
              <a:rPr lang="en-US" altLang="zh-TW" sz="1400"/>
              <a:pPr algn="r">
                <a:defRPr/>
              </a:pPr>
              <a:t>‹#›</a:t>
            </a:fld>
            <a:endParaRPr lang="en-US" altLang="zh-TW" sz="1400"/>
          </a:p>
        </p:txBody>
      </p:sp>
      <p:pic>
        <p:nvPicPr>
          <p:cNvPr id="4" name="Picture 7" descr="se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25" y="2268538"/>
            <a:ext cx="6197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029200"/>
            <a:ext cx="6400800" cy="609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 altLang="zh-TW"/>
              <a:t>Click to edit Master subtitle style</a:t>
            </a: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1112838" y="1237584"/>
            <a:ext cx="65659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chemeClr val="bg2"/>
                </a:solidFill>
              </a:rPr>
              <a:t>COMP2121</a:t>
            </a:r>
            <a:r>
              <a:rPr lang="en-US" altLang="zh-CN" sz="2800" baseline="0" dirty="0">
                <a:solidFill>
                  <a:schemeClr val="bg2"/>
                </a:solidFill>
              </a:rPr>
              <a:t> </a:t>
            </a:r>
          </a:p>
          <a:p>
            <a:pPr>
              <a:defRPr/>
            </a:pPr>
            <a:r>
              <a:rPr lang="en-US" sz="2800" dirty="0">
                <a:solidFill>
                  <a:schemeClr val="bg2"/>
                </a:solidFill>
              </a:rPr>
              <a:t>Discrete Mathematics</a:t>
            </a:r>
          </a:p>
        </p:txBody>
      </p:sp>
    </p:spTree>
    <p:extLst>
      <p:ext uri="{BB962C8B-B14F-4D97-AF65-F5344CB8AC3E}">
        <p14:creationId xmlns:p14="http://schemas.microsoft.com/office/powerpoint/2010/main" val="40415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07162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183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85635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20525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04642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44913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00210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41540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66234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18349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73394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47790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6921500" y="6486525"/>
            <a:ext cx="21336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55D3E084-55D2-4118-80CB-97FD0A695FD3}" type="slidenum">
              <a:rPr lang="en-US" altLang="zh-TW" sz="1400"/>
              <a:pPr algn="r">
                <a:defRPr/>
              </a:pPr>
              <a:t>‹#›</a:t>
            </a:fld>
            <a:endParaRPr lang="en-US" altLang="zh-TW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  <p:sldLayoutId id="2147484167" r:id="rId2"/>
    <p:sldLayoutId id="2147484168" r:id="rId3"/>
    <p:sldLayoutId id="2147484169" r:id="rId4"/>
    <p:sldLayoutId id="2147484170" r:id="rId5"/>
    <p:sldLayoutId id="2147484171" r:id="rId6"/>
    <p:sldLayoutId id="2147484172" r:id="rId7"/>
    <p:sldLayoutId id="2147484173" r:id="rId8"/>
    <p:sldLayoutId id="2147484174" r:id="rId9"/>
    <p:sldLayoutId id="2147484175" r:id="rId10"/>
    <p:sldLayoutId id="2147484176" r:id="rId11"/>
    <p:sldLayoutId id="2147484177" r:id="rId12"/>
    <p:sldLayoutId id="2147484178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3366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新細明體" pitchFamily="18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3366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3366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3366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3366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rgbClr val="3366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rgbClr val="3366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rgbClr val="3366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rgbClr val="3366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新細明體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Ø"/>
        <a:defRPr kumimoji="1" sz="2400">
          <a:solidFill>
            <a:schemeClr val="tx1"/>
          </a:solidFill>
          <a:latin typeface="+mn-lt"/>
          <a:ea typeface="新細明體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F"/>
        <a:defRPr kumimoji="1" sz="2000">
          <a:solidFill>
            <a:schemeClr val="tx1"/>
          </a:solidFill>
          <a:latin typeface="+mn-lt"/>
          <a:ea typeface="新細明體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新細明體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400">
          <a:solidFill>
            <a:schemeClr val="tx1"/>
          </a:solidFill>
          <a:latin typeface="+mn-lt"/>
          <a:ea typeface="新細明體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emf"/><Relationship Id="rId5" Type="http://schemas.openxmlformats.org/officeDocument/2006/relationships/customXml" Target="../ink/ink4.xml"/><Relationship Id="rId4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emf"/><Relationship Id="rId5" Type="http://schemas.openxmlformats.org/officeDocument/2006/relationships/customXml" Target="../ink/ink6.xml"/><Relationship Id="rId4" Type="http://schemas.openxmlformats.org/officeDocument/2006/relationships/image" Target="../media/image18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0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wmf"/><Relationship Id="rId20" Type="http://schemas.openxmlformats.org/officeDocument/2006/relationships/image" Target="../media/image11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6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8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46050" y="2895600"/>
            <a:ext cx="8851900" cy="1470025"/>
          </a:xfrm>
          <a:solidFill>
            <a:srgbClr val="FFFFFF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US" altLang="zh-TW" sz="4400" dirty="0"/>
              <a:t>Existence of Non-measurable Set</a:t>
            </a:r>
            <a:endParaRPr lang="en-US" sz="4400" dirty="0"/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4386263"/>
            <a:ext cx="6400800" cy="1052512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/>
              <a:t>Hubert Chan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371600" y="5366208"/>
            <a:ext cx="8229600" cy="1491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F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indent="-457200" algn="l">
              <a:buFontTx/>
              <a:buNone/>
            </a:pPr>
            <a:r>
              <a:rPr lang="en-US" kern="0" dirty="0"/>
              <a:t>[O1 Abstract Concepts] </a:t>
            </a:r>
          </a:p>
          <a:p>
            <a:pPr marL="457200" indent="-457200" algn="l">
              <a:buFontTx/>
              <a:buNone/>
            </a:pPr>
            <a:r>
              <a:rPr lang="en-US" kern="0" dirty="0"/>
              <a:t>[O2 Proof Techniques]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Cyclic Shifting</a:t>
            </a:r>
          </a:p>
        </p:txBody>
      </p:sp>
      <p:sp>
        <p:nvSpPr>
          <p:cNvPr id="6147" name="Content Placeholder 3"/>
          <p:cNvSpPr>
            <a:spLocks noGrp="1"/>
          </p:cNvSpPr>
          <p:nvPr>
            <p:ph idx="1"/>
          </p:nvPr>
        </p:nvSpPr>
        <p:spPr>
          <a:xfrm>
            <a:off x="457200" y="1255713"/>
            <a:ext cx="8161338" cy="20828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/>
              <a:t>Take </a:t>
            </a:r>
            <a:r>
              <a:rPr lang="el-GR" dirty="0"/>
              <a:t>Ω</a:t>
            </a:r>
            <a:r>
              <a:rPr lang="en-US" dirty="0"/>
              <a:t> = [0,1).  We “identify” 1 with 0.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Cyclic shifting: a </a:t>
            </a:r>
            <a:r>
              <a:rPr lang="en-US" dirty="0" err="1"/>
              <a:t>bijective</a:t>
            </a:r>
            <a:r>
              <a:rPr lang="en-US" dirty="0"/>
              <a:t> function </a:t>
            </a:r>
            <a:r>
              <a:rPr lang="en-US" dirty="0" err="1"/>
              <a:t>f</a:t>
            </a:r>
            <a:r>
              <a:rPr lang="en-US" baseline="-25000" dirty="0" err="1"/>
              <a:t>s</a:t>
            </a:r>
            <a:r>
              <a:rPr lang="en-US" dirty="0"/>
              <a:t>: </a:t>
            </a:r>
            <a:r>
              <a:rPr lang="el-GR" dirty="0"/>
              <a:t>Ω</a:t>
            </a:r>
            <a:r>
              <a:rPr lang="en-US" dirty="0"/>
              <a:t> </a:t>
            </a:r>
            <a:r>
              <a:rPr lang="en-US" dirty="0">
                <a:latin typeface="Calibri"/>
                <a:cs typeface="Calibri"/>
              </a:rPr>
              <a:t>→</a:t>
            </a:r>
            <a:r>
              <a:rPr lang="en-US" dirty="0"/>
              <a:t> </a:t>
            </a:r>
            <a:r>
              <a:rPr lang="el-GR" dirty="0"/>
              <a:t>Ω</a:t>
            </a:r>
            <a:r>
              <a:rPr lang="en-US" dirty="0"/>
              <a:t>, such that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 0 ≤ s &lt; 1  and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 </a:t>
            </a:r>
          </a:p>
          <a:p>
            <a:pPr>
              <a:buFontTx/>
              <a:buNone/>
              <a:defRPr/>
            </a:pPr>
            <a:endParaRPr lang="en-US" dirty="0"/>
          </a:p>
        </p:txBody>
      </p:sp>
      <p:graphicFrame>
        <p:nvGraphicFramePr>
          <p:cNvPr id="380931" name="Object 2"/>
          <p:cNvGraphicFramePr>
            <a:graphicFrameLocks noChangeAspect="1"/>
          </p:cNvGraphicFramePr>
          <p:nvPr/>
        </p:nvGraphicFramePr>
        <p:xfrm>
          <a:off x="3169301" y="2268257"/>
          <a:ext cx="352107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公式" r:id="rId3" imgW="1752600" imgH="457200" progId="Equation.3">
                  <p:embed/>
                </p:oleObj>
              </mc:Choice>
              <mc:Fallback>
                <p:oleObj name="公式" r:id="rId3" imgW="1752600" imgH="45720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9301" y="2268257"/>
                        <a:ext cx="3521075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29" name="Straight Connector 5"/>
          <p:cNvCxnSpPr>
            <a:cxnSpLocks noChangeShapeType="1"/>
          </p:cNvCxnSpPr>
          <p:nvPr/>
        </p:nvCxnSpPr>
        <p:spPr bwMode="auto">
          <a:xfrm>
            <a:off x="776288" y="3848100"/>
            <a:ext cx="3286125" cy="0"/>
          </a:xfrm>
          <a:prstGeom prst="line">
            <a:avLst/>
          </a:prstGeom>
          <a:noFill/>
          <a:ln w="34925" algn="ctr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0" name="Straight Connector 8"/>
          <p:cNvCxnSpPr>
            <a:cxnSpLocks noChangeShapeType="1"/>
          </p:cNvCxnSpPr>
          <p:nvPr/>
        </p:nvCxnSpPr>
        <p:spPr bwMode="auto">
          <a:xfrm flipV="1">
            <a:off x="1414463" y="3848100"/>
            <a:ext cx="1035050" cy="0"/>
          </a:xfrm>
          <a:prstGeom prst="line">
            <a:avLst/>
          </a:prstGeom>
          <a:noFill/>
          <a:ln w="31750" algn="ctr">
            <a:solidFill>
              <a:srgbClr val="C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1" name="Straight Connector 10"/>
          <p:cNvCxnSpPr>
            <a:cxnSpLocks noChangeShapeType="1"/>
          </p:cNvCxnSpPr>
          <p:nvPr/>
        </p:nvCxnSpPr>
        <p:spPr bwMode="auto">
          <a:xfrm flipV="1">
            <a:off x="2827338" y="3844925"/>
            <a:ext cx="1035050" cy="0"/>
          </a:xfrm>
          <a:prstGeom prst="line">
            <a:avLst/>
          </a:prstGeom>
          <a:noFill/>
          <a:ln w="31750" algn="ctr">
            <a:solidFill>
              <a:srgbClr val="C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2" name="Straight Arrow Connector 12"/>
          <p:cNvCxnSpPr>
            <a:cxnSpLocks noChangeShapeType="1"/>
          </p:cNvCxnSpPr>
          <p:nvPr/>
        </p:nvCxnSpPr>
        <p:spPr bwMode="auto">
          <a:xfrm flipV="1">
            <a:off x="2147888" y="3562350"/>
            <a:ext cx="1147762" cy="17463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3" name="TextBox 15"/>
          <p:cNvSpPr txBox="1">
            <a:spLocks noChangeArrowheads="1"/>
          </p:cNvSpPr>
          <p:nvPr/>
        </p:nvSpPr>
        <p:spPr bwMode="auto">
          <a:xfrm>
            <a:off x="2424113" y="3036888"/>
            <a:ext cx="6477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sz="2800"/>
              <a:t>f</a:t>
            </a:r>
            <a:r>
              <a:rPr lang="en-US" sz="2800" baseline="-25000"/>
              <a:t>s</a:t>
            </a:r>
          </a:p>
        </p:txBody>
      </p:sp>
      <p:cxnSp>
        <p:nvCxnSpPr>
          <p:cNvPr id="1034" name="Straight Connector 19"/>
          <p:cNvCxnSpPr>
            <a:cxnSpLocks noChangeShapeType="1"/>
          </p:cNvCxnSpPr>
          <p:nvPr/>
        </p:nvCxnSpPr>
        <p:spPr bwMode="auto">
          <a:xfrm>
            <a:off x="4887913" y="3835400"/>
            <a:ext cx="3287712" cy="0"/>
          </a:xfrm>
          <a:prstGeom prst="line">
            <a:avLst/>
          </a:prstGeom>
          <a:noFill/>
          <a:ln w="34925" algn="ctr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5" name="Straight Connector 20"/>
          <p:cNvCxnSpPr>
            <a:cxnSpLocks noChangeShapeType="1"/>
          </p:cNvCxnSpPr>
          <p:nvPr/>
        </p:nvCxnSpPr>
        <p:spPr bwMode="auto">
          <a:xfrm flipV="1">
            <a:off x="6407150" y="3835400"/>
            <a:ext cx="1035050" cy="0"/>
          </a:xfrm>
          <a:prstGeom prst="line">
            <a:avLst/>
          </a:prstGeom>
          <a:noFill/>
          <a:ln w="31750" algn="ctr">
            <a:solidFill>
              <a:srgbClr val="C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6" name="Straight Connector 21"/>
          <p:cNvCxnSpPr>
            <a:cxnSpLocks noChangeShapeType="1"/>
          </p:cNvCxnSpPr>
          <p:nvPr/>
        </p:nvCxnSpPr>
        <p:spPr bwMode="auto">
          <a:xfrm>
            <a:off x="7783513" y="3841750"/>
            <a:ext cx="393700" cy="6350"/>
          </a:xfrm>
          <a:prstGeom prst="line">
            <a:avLst/>
          </a:prstGeom>
          <a:noFill/>
          <a:ln w="31750" algn="ctr">
            <a:solidFill>
              <a:srgbClr val="C00000"/>
            </a:solidFill>
            <a:round/>
            <a:headEnd type="arrow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7" name="Straight Arrow Connector 22"/>
          <p:cNvCxnSpPr>
            <a:cxnSpLocks noChangeShapeType="1"/>
          </p:cNvCxnSpPr>
          <p:nvPr/>
        </p:nvCxnSpPr>
        <p:spPr bwMode="auto">
          <a:xfrm flipV="1">
            <a:off x="7062788" y="3551238"/>
            <a:ext cx="1146175" cy="17462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8" name="TextBox 23"/>
          <p:cNvSpPr txBox="1">
            <a:spLocks noChangeArrowheads="1"/>
          </p:cNvSpPr>
          <p:nvPr/>
        </p:nvSpPr>
        <p:spPr bwMode="auto">
          <a:xfrm>
            <a:off x="7337425" y="3025775"/>
            <a:ext cx="6477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sz="2800"/>
              <a:t>f</a:t>
            </a:r>
            <a:r>
              <a:rPr lang="en-US" sz="2800" baseline="-25000"/>
              <a:t>s</a:t>
            </a:r>
          </a:p>
        </p:txBody>
      </p:sp>
      <p:cxnSp>
        <p:nvCxnSpPr>
          <p:cNvPr id="1039" name="Straight Connector 24"/>
          <p:cNvCxnSpPr>
            <a:cxnSpLocks noChangeShapeType="1"/>
          </p:cNvCxnSpPr>
          <p:nvPr/>
        </p:nvCxnSpPr>
        <p:spPr bwMode="auto">
          <a:xfrm flipV="1">
            <a:off x="4891088" y="3830638"/>
            <a:ext cx="681037" cy="7937"/>
          </a:xfrm>
          <a:prstGeom prst="line">
            <a:avLst/>
          </a:prstGeom>
          <a:noFill/>
          <a:ln w="31750" algn="ctr">
            <a:solidFill>
              <a:srgbClr val="C00000"/>
            </a:solidFill>
            <a:round/>
            <a:headEnd type="oval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Content Placeholder 3"/>
          <p:cNvSpPr txBox="1">
            <a:spLocks/>
          </p:cNvSpPr>
          <p:nvPr/>
        </p:nvSpPr>
        <p:spPr bwMode="auto">
          <a:xfrm>
            <a:off x="358775" y="4597400"/>
            <a:ext cx="8161338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2400" kern="0" dirty="0">
                <a:latin typeface="+mn-lt"/>
              </a:rPr>
              <a:t>Examples: 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2400" kern="0" dirty="0">
                <a:latin typeface="+mn-lt"/>
              </a:rPr>
              <a:t>f</a:t>
            </a:r>
            <a:r>
              <a:rPr lang="en-US" sz="2400" kern="0" baseline="-25000" dirty="0">
                <a:latin typeface="+mn-lt"/>
              </a:rPr>
              <a:t>0.2</a:t>
            </a:r>
            <a:r>
              <a:rPr lang="en-US" sz="2400" kern="0" dirty="0">
                <a:latin typeface="+mn-lt"/>
              </a:rPr>
              <a:t>( [0.5,0.6] ) = [0.7,0.8].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2400" kern="0" dirty="0">
                <a:latin typeface="Arial" charset="0"/>
              </a:rPr>
              <a:t>f</a:t>
            </a:r>
            <a:r>
              <a:rPr lang="en-US" sz="2400" kern="0" baseline="-25000" dirty="0">
                <a:latin typeface="Arial" charset="0"/>
              </a:rPr>
              <a:t>0.5</a:t>
            </a:r>
            <a:r>
              <a:rPr lang="en-US" sz="2400" kern="0" dirty="0">
                <a:latin typeface="Arial" charset="0"/>
              </a:rPr>
              <a:t>( [0.7,0.8) ) = [0.2,0.3).</a:t>
            </a:r>
            <a:endParaRPr lang="en-US" sz="2400" kern="0" dirty="0">
              <a:latin typeface="+mn-lt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n-US" sz="2400" kern="0" dirty="0">
                <a:latin typeface="+mn-lt"/>
              </a:rPr>
              <a:t> 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2400" kern="0" dirty="0">
              <a:latin typeface="+mn-lt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6341760" y="381960"/>
              <a:ext cx="1312920" cy="11566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30960" y="371880"/>
                <a:ext cx="1333080" cy="1177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0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Uniformly at Random [O1]</a:t>
            </a:r>
          </a:p>
        </p:txBody>
      </p:sp>
      <p:sp>
        <p:nvSpPr>
          <p:cNvPr id="12291" name="Content Placeholder 3"/>
          <p:cNvSpPr>
            <a:spLocks noGrp="1"/>
          </p:cNvSpPr>
          <p:nvPr>
            <p:ph idx="1"/>
          </p:nvPr>
        </p:nvSpPr>
        <p:spPr>
          <a:xfrm>
            <a:off x="534988" y="1479550"/>
            <a:ext cx="758190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A selection from </a:t>
            </a:r>
            <a:r>
              <a:rPr lang="el-GR" dirty="0"/>
              <a:t>Ω</a:t>
            </a:r>
            <a:r>
              <a:rPr lang="en-US" dirty="0"/>
              <a:t> is uniformly at random if it satisfies the following condition:</a:t>
            </a:r>
            <a:endParaRPr lang="en-US" dirty="0">
              <a:solidFill>
                <a:schemeClr val="accent2"/>
              </a:solidFill>
            </a:endParaRP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i="1" dirty="0"/>
              <a:t>For two subsets A, B, if there exists a cyclic shifting function from A </a:t>
            </a:r>
            <a:r>
              <a:rPr lang="en-US" i="1" dirty="0" smtClean="0"/>
              <a:t>to </a:t>
            </a:r>
            <a:r>
              <a:rPr lang="en-US" i="1" dirty="0"/>
              <a:t>B </a:t>
            </a:r>
            <a:r>
              <a:rPr lang="en-US" dirty="0" smtClean="0"/>
              <a:t>(and vice versa)</a:t>
            </a:r>
            <a:r>
              <a:rPr lang="en-US" i="1" dirty="0" smtClean="0"/>
              <a:t>, </a:t>
            </a:r>
            <a:r>
              <a:rPr lang="en-US" i="1" dirty="0"/>
              <a:t>then </a:t>
            </a:r>
            <a:r>
              <a:rPr lang="en-US" dirty="0" err="1"/>
              <a:t>Pr</a:t>
            </a:r>
            <a:r>
              <a:rPr lang="en-US" dirty="0"/>
              <a:t>[</a:t>
            </a:r>
            <a:r>
              <a:rPr lang="en-US" i="1" dirty="0"/>
              <a:t>A</a:t>
            </a:r>
            <a:r>
              <a:rPr lang="en-US" dirty="0"/>
              <a:t>] = </a:t>
            </a:r>
            <a:r>
              <a:rPr lang="en-US" dirty="0" err="1"/>
              <a:t>Pr</a:t>
            </a:r>
            <a:r>
              <a:rPr lang="en-US" dirty="0"/>
              <a:t>[</a:t>
            </a:r>
            <a:r>
              <a:rPr lang="en-US" i="1" dirty="0"/>
              <a:t>B</a:t>
            </a:r>
            <a:r>
              <a:rPr lang="en-US" dirty="0"/>
              <a:t>].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Problem</a:t>
            </a:r>
          </a:p>
        </p:txBody>
      </p:sp>
      <p:sp>
        <p:nvSpPr>
          <p:cNvPr id="614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en-US" dirty="0"/>
              <a:t>Sample space: </a:t>
            </a:r>
            <a:r>
              <a:rPr lang="el-GR" dirty="0"/>
              <a:t>Ω</a:t>
            </a:r>
            <a:r>
              <a:rPr lang="en-US" dirty="0"/>
              <a:t> = [0,1). (We omit 1 for convenience.)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dirty="0"/>
              <a:t>Event: subset of </a:t>
            </a:r>
            <a:r>
              <a:rPr lang="en-US" dirty="0" smtClean="0"/>
              <a:t>numbers </a:t>
            </a:r>
            <a:r>
              <a:rPr lang="en-US" dirty="0"/>
              <a:t>in </a:t>
            </a:r>
            <a:r>
              <a:rPr lang="el-GR" dirty="0"/>
              <a:t>Ω</a:t>
            </a:r>
            <a:r>
              <a:rPr lang="en-US" dirty="0"/>
              <a:t>, e.g. interval [</a:t>
            </a:r>
            <a:r>
              <a:rPr lang="en-US" dirty="0" err="1"/>
              <a:t>a,b</a:t>
            </a:r>
            <a:r>
              <a:rPr lang="en-US" dirty="0"/>
              <a:t>].</a:t>
            </a:r>
          </a:p>
          <a:p>
            <a:pPr>
              <a:buFont typeface="Wingdings" pitchFamily="2" charset="2"/>
              <a:buChar char="Ø"/>
              <a:defRPr/>
            </a:pPr>
            <a:endParaRPr lang="en-US" dirty="0"/>
          </a:p>
          <a:p>
            <a:pPr>
              <a:buFontTx/>
              <a:buNone/>
              <a:defRPr/>
            </a:pPr>
            <a:r>
              <a:rPr lang="en-US" dirty="0">
                <a:solidFill>
                  <a:schemeClr val="accent2"/>
                </a:solidFill>
              </a:rPr>
              <a:t>Question: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If we pick a real number from </a:t>
            </a:r>
            <a:r>
              <a:rPr lang="el-GR" dirty="0"/>
              <a:t>Ω</a:t>
            </a:r>
            <a:r>
              <a:rPr lang="en-US" dirty="0"/>
              <a:t> </a:t>
            </a:r>
            <a:r>
              <a:rPr lang="en-US" i="1" dirty="0">
                <a:solidFill>
                  <a:srgbClr val="C00000"/>
                </a:solidFill>
              </a:rPr>
              <a:t>uniformly at random</a:t>
            </a:r>
            <a:r>
              <a:rPr lang="en-US" dirty="0"/>
              <a:t>, is it true that for any subset S</a:t>
            </a:r>
            <a:r>
              <a:rPr lang="en-US" b="1" dirty="0">
                <a:latin typeface="MS UI Gothic"/>
                <a:ea typeface="MS UI Gothic"/>
              </a:rPr>
              <a:t>⊆</a:t>
            </a:r>
            <a:r>
              <a:rPr lang="el-GR" dirty="0"/>
              <a:t>Ω</a:t>
            </a:r>
            <a:r>
              <a:rPr lang="en-US" dirty="0"/>
              <a:t>, Pr[S] is well defined?</a:t>
            </a:r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dirty="0">
                <a:solidFill>
                  <a:schemeClr val="accent2"/>
                </a:solidFill>
              </a:rPr>
              <a:t>Example</a:t>
            </a:r>
            <a:r>
              <a:rPr lang="en-US" dirty="0"/>
              <a:t>: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If S is an interval [</a:t>
            </a:r>
            <a:r>
              <a:rPr lang="en-US" dirty="0" err="1"/>
              <a:t>a,b</a:t>
            </a:r>
            <a:r>
              <a:rPr lang="en-US" dirty="0"/>
              <a:t>], then Pr[S] = b-a.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Recall The Problem </a:t>
            </a:r>
            <a:r>
              <a:rPr lang="en-US">
                <a:ea typeface="+mj-ea"/>
              </a:rPr>
              <a:t>[O2]</a:t>
            </a:r>
            <a:endParaRPr lang="en-US" dirty="0">
              <a:ea typeface="+mj-ea"/>
            </a:endParaRPr>
          </a:p>
        </p:txBody>
      </p:sp>
      <p:sp>
        <p:nvSpPr>
          <p:cNvPr id="614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>
                <a:solidFill>
                  <a:schemeClr val="accent2"/>
                </a:solidFill>
              </a:rPr>
              <a:t>Question: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If we pick a real number from </a:t>
            </a:r>
            <a:r>
              <a:rPr lang="el-GR" dirty="0"/>
              <a:t>Ω</a:t>
            </a:r>
            <a:r>
              <a:rPr lang="en-US" dirty="0"/>
              <a:t> uniformly at random, is it true that for any subset S</a:t>
            </a:r>
            <a:r>
              <a:rPr lang="en-US" b="1" dirty="0">
                <a:latin typeface="MS UI Gothic"/>
                <a:ea typeface="MS UI Gothic"/>
              </a:rPr>
              <a:t> ⊆ </a:t>
            </a:r>
            <a:r>
              <a:rPr lang="el-GR" dirty="0"/>
              <a:t>Ω</a:t>
            </a:r>
            <a:r>
              <a:rPr lang="en-US" dirty="0"/>
              <a:t>, Pr[S] is well defined?</a:t>
            </a:r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dirty="0"/>
              <a:t>In the remaining part, we will construct a subset M of </a:t>
            </a:r>
            <a:r>
              <a:rPr lang="el-GR" dirty="0"/>
              <a:t>Ω</a:t>
            </a:r>
            <a:r>
              <a:rPr lang="en-US" dirty="0"/>
              <a:t>, for which Pr[M] is undefined, i.e., for any number p </a:t>
            </a:r>
            <a:r>
              <a:rPr lang="en-US" b="1" dirty="0">
                <a:latin typeface="MS UI Gothic"/>
                <a:ea typeface="MS UI Gothic"/>
              </a:rPr>
              <a:t>∊</a:t>
            </a:r>
            <a:r>
              <a:rPr lang="en-US" dirty="0"/>
              <a:t> [0,1</a:t>
            </a:r>
            <a:r>
              <a:rPr lang="en-US" dirty="0" smtClean="0"/>
              <a:t>], we have </a:t>
            </a:r>
            <a:r>
              <a:rPr lang="en-US" dirty="0"/>
              <a:t>Pr[M] </a:t>
            </a:r>
            <a:r>
              <a:rPr lang="en-US" dirty="0">
                <a:latin typeface="MS UI Gothic"/>
                <a:ea typeface="MS UI Gothic"/>
              </a:rPr>
              <a:t>≠</a:t>
            </a:r>
            <a:r>
              <a:rPr lang="en-US" dirty="0" smtClean="0"/>
              <a:t>p.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I</a:t>
            </a:r>
            <a:r>
              <a:rPr lang="en-US" dirty="0" smtClean="0"/>
              <a:t>f </a:t>
            </a:r>
            <a:r>
              <a:rPr lang="en-US" dirty="0"/>
              <a:t>we try to assign a value to </a:t>
            </a:r>
            <a:r>
              <a:rPr lang="en-US" dirty="0" err="1"/>
              <a:t>Pr</a:t>
            </a:r>
            <a:r>
              <a:rPr lang="en-US" dirty="0"/>
              <a:t>[M], we will violate properties of probability.</a:t>
            </a:r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sz="2800" dirty="0">
                <a:solidFill>
                  <a:schemeClr val="accent2"/>
                </a:solidFill>
              </a:rPr>
              <a:t>Is it magic?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Equivalence Classes </a:t>
            </a:r>
          </a:p>
        </p:txBody>
      </p:sp>
      <p:sp>
        <p:nvSpPr>
          <p:cNvPr id="614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z="2800" dirty="0">
                <a:solidFill>
                  <a:schemeClr val="accent2"/>
                </a:solidFill>
              </a:rPr>
              <a:t>Definition of relation “</a:t>
            </a:r>
            <a:r>
              <a:rPr lang="en-US" sz="2800" dirty="0">
                <a:solidFill>
                  <a:schemeClr val="accent2"/>
                </a:solidFill>
                <a:latin typeface="MS UI Gothic"/>
                <a:ea typeface="MS UI Gothic"/>
              </a:rPr>
              <a:t>〜</a:t>
            </a:r>
            <a:r>
              <a:rPr lang="en-US" dirty="0">
                <a:solidFill>
                  <a:schemeClr val="accent2"/>
                </a:solidFill>
                <a:latin typeface="MS UI Gothic"/>
                <a:ea typeface="MS UI Gothic"/>
              </a:rPr>
              <a:t>”</a:t>
            </a:r>
            <a:r>
              <a:rPr lang="en-US" sz="2800" dirty="0">
                <a:solidFill>
                  <a:schemeClr val="accent2"/>
                </a:solidFill>
                <a:latin typeface="MS UI Gothic"/>
                <a:ea typeface="MS UI Gothic"/>
              </a:rPr>
              <a:t>:</a:t>
            </a:r>
          </a:p>
          <a:p>
            <a:pPr>
              <a:buFontTx/>
              <a:buNone/>
              <a:defRPr/>
            </a:pPr>
            <a:r>
              <a:rPr lang="en-US" sz="2800" dirty="0">
                <a:solidFill>
                  <a:schemeClr val="accent2"/>
                </a:solidFill>
                <a:latin typeface="MS UI Gothic"/>
                <a:ea typeface="MS UI Gothic"/>
              </a:rPr>
              <a:t> </a:t>
            </a:r>
            <a:r>
              <a:rPr lang="en-US" sz="2800" dirty="0" err="1">
                <a:latin typeface="MS UI Gothic"/>
                <a:ea typeface="MS UI Gothic"/>
              </a:rPr>
              <a:t>x〜y</a:t>
            </a:r>
            <a:r>
              <a:rPr lang="en-US" sz="2800" dirty="0">
                <a:latin typeface="MS UI Gothic"/>
                <a:ea typeface="MS UI Gothic"/>
              </a:rPr>
              <a:t> </a:t>
            </a:r>
            <a:r>
              <a:rPr lang="en-US" altLang="zh-TW" sz="2800" dirty="0">
                <a:latin typeface="MS UI Gothic"/>
                <a:ea typeface="MS UI Gothic"/>
                <a:sym typeface="Symbol" pitchFamily="18" charset="2"/>
              </a:rPr>
              <a:t> y-x ∊ </a:t>
            </a:r>
            <a:r>
              <a:rPr lang="en-US" sz="2800" dirty="0"/>
              <a:t>Q</a:t>
            </a:r>
          </a:p>
          <a:p>
            <a:pPr>
              <a:buFontTx/>
              <a:buNone/>
              <a:defRPr/>
            </a:pPr>
            <a:r>
              <a:rPr lang="en-US" dirty="0">
                <a:ea typeface="MS UI Gothic"/>
              </a:rPr>
              <a:t>Two numbers are related if their difference is rational.</a:t>
            </a:r>
          </a:p>
          <a:p>
            <a:pPr marL="0" indent="0">
              <a:buFontTx/>
              <a:buNone/>
              <a:defRPr/>
            </a:pPr>
            <a:r>
              <a:rPr lang="en-US" sz="2800" dirty="0">
                <a:latin typeface="MS UI Gothic"/>
                <a:ea typeface="MS UI Gothic"/>
              </a:rPr>
              <a:t>Note that “〜” is an equivalence relation.  Let </a:t>
            </a:r>
            <a:r>
              <a:rPr lang="en-US" sz="2800" dirty="0">
                <a:latin typeface="MV Boli" pitchFamily="2" charset="0"/>
                <a:cs typeface="MV Boli" pitchFamily="2" charset="0"/>
              </a:rPr>
              <a:t>C </a:t>
            </a:r>
            <a:r>
              <a:rPr lang="en-US" sz="2800" dirty="0">
                <a:latin typeface="MS UI Gothic"/>
                <a:ea typeface="MS UI Gothic"/>
              </a:rPr>
              <a:t>be the collection of all equivalence classes of “〜”.</a:t>
            </a:r>
          </a:p>
          <a:p>
            <a:pPr marL="0" indent="0">
              <a:buFontTx/>
              <a:buNone/>
              <a:defRPr/>
            </a:pPr>
            <a:endParaRPr lang="en-US" sz="2800" dirty="0">
              <a:latin typeface="MS UI Gothic"/>
              <a:ea typeface="MS UI Gothic"/>
            </a:endParaRPr>
          </a:p>
          <a:p>
            <a:pPr marL="0" indent="0">
              <a:buFontTx/>
              <a:buNone/>
              <a:defRPr/>
            </a:pPr>
            <a:r>
              <a:rPr lang="en-US" sz="2800" dirty="0">
                <a:latin typeface="MS UI Gothic"/>
                <a:ea typeface="MS UI Gothic"/>
              </a:rPr>
              <a:t>Hence, </a:t>
            </a:r>
            <a:r>
              <a:rPr lang="en-US" sz="2800" dirty="0">
                <a:latin typeface="MV Boli" pitchFamily="2" charset="0"/>
                <a:cs typeface="MV Boli" pitchFamily="2" charset="0"/>
              </a:rPr>
              <a:t>C</a:t>
            </a:r>
            <a:r>
              <a:rPr lang="en-US" sz="2800" dirty="0">
                <a:latin typeface="MS UI Gothic"/>
                <a:ea typeface="MS UI Gothic"/>
              </a:rPr>
              <a:t> gives a partition of </a:t>
            </a:r>
            <a:r>
              <a:rPr lang="el-GR" sz="2800" dirty="0"/>
              <a:t>Ω</a:t>
            </a:r>
            <a:r>
              <a:rPr lang="en-US" sz="2800" dirty="0"/>
              <a:t>.</a:t>
            </a:r>
            <a:endParaRPr lang="en-US" sz="2800" dirty="0">
              <a:latin typeface="MS UI Gothic"/>
              <a:ea typeface="MS UI Gothic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354840" y="246600"/>
              <a:ext cx="5607720" cy="58183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49080" y="240120"/>
                <a:ext cx="5619600" cy="5833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Equivalence Classes: C</a:t>
            </a:r>
            <a:r>
              <a:rPr lang="en-US" baseline="-25000" dirty="0">
                <a:ea typeface="+mj-ea"/>
              </a:rPr>
              <a:t>x</a:t>
            </a:r>
          </a:p>
        </p:txBody>
      </p:sp>
      <p:sp>
        <p:nvSpPr>
          <p:cNvPr id="6147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593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800" dirty="0">
                <a:latin typeface="MS UI Gothic"/>
                <a:ea typeface="MS UI Gothic"/>
              </a:rPr>
              <a:t>Define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>
                <a:latin typeface="MV Boli" pitchFamily="2" charset="0"/>
                <a:cs typeface="MV Boli" pitchFamily="2" charset="0"/>
              </a:rPr>
              <a:t>Q = </a:t>
            </a:r>
            <a:r>
              <a:rPr lang="en-US" sz="2800" dirty="0"/>
              <a:t>Q </a:t>
            </a:r>
            <a:r>
              <a:rPr lang="en-US" sz="2800" b="1" dirty="0">
                <a:latin typeface="MS UI Gothic"/>
                <a:ea typeface="MS UI Gothic"/>
              </a:rPr>
              <a:t>⋂ </a:t>
            </a:r>
            <a:r>
              <a:rPr lang="el-GR" sz="2800" dirty="0"/>
              <a:t>Ω</a:t>
            </a:r>
            <a:r>
              <a:rPr lang="en-US" sz="2800" dirty="0"/>
              <a:t>. </a:t>
            </a:r>
            <a:r>
              <a:rPr lang="en-US" sz="2800" dirty="0">
                <a:latin typeface="MS UI Gothic"/>
                <a:ea typeface="MS UI Gothic"/>
              </a:rPr>
              <a:t>Then</a:t>
            </a:r>
            <a:r>
              <a:rPr lang="en-US" sz="2800" dirty="0"/>
              <a:t> </a:t>
            </a:r>
            <a:r>
              <a:rPr lang="en-US" sz="2800" dirty="0">
                <a:latin typeface="MV Boli" pitchFamily="2" charset="0"/>
                <a:cs typeface="MV Boli" pitchFamily="2" charset="0"/>
              </a:rPr>
              <a:t>Q </a:t>
            </a:r>
            <a:r>
              <a:rPr lang="en-US" sz="2800" dirty="0">
                <a:latin typeface="MS UI Gothic"/>
                <a:ea typeface="MS UI Gothic"/>
              </a:rPr>
              <a:t>contains all rational numbers in [0,1).</a:t>
            </a:r>
          </a:p>
          <a:p>
            <a:pPr marL="0" indent="0">
              <a:buFontTx/>
              <a:buNone/>
              <a:defRPr/>
            </a:pPr>
            <a:endParaRPr lang="en-US" sz="2800" dirty="0">
              <a:latin typeface="MS UI Gothic"/>
              <a:ea typeface="MS UI Gothic"/>
            </a:endParaRPr>
          </a:p>
          <a:p>
            <a:pPr marL="0" indent="0">
              <a:buFontTx/>
              <a:buNone/>
              <a:defRPr/>
            </a:pPr>
            <a:r>
              <a:rPr lang="en-US" sz="2800" dirty="0">
                <a:latin typeface="MS UI Gothic"/>
                <a:ea typeface="MS UI Gothic"/>
              </a:rPr>
              <a:t>Let equivalence class C</a:t>
            </a:r>
            <a:r>
              <a:rPr lang="en-US" sz="2800" baseline="-25000" dirty="0">
                <a:latin typeface="MS UI Gothic"/>
                <a:ea typeface="MS UI Gothic"/>
              </a:rPr>
              <a:t>x</a:t>
            </a:r>
            <a:r>
              <a:rPr lang="en-US" sz="2800" dirty="0">
                <a:latin typeface="MS UI Gothic"/>
                <a:ea typeface="MS UI Gothic"/>
              </a:rPr>
              <a:t> be all the numbers y in </a:t>
            </a:r>
            <a:r>
              <a:rPr lang="el-GR" sz="2800" dirty="0"/>
              <a:t>Ω</a:t>
            </a:r>
            <a:r>
              <a:rPr lang="en-US" sz="2800" dirty="0"/>
              <a:t>, such that </a:t>
            </a:r>
            <a:r>
              <a:rPr lang="en-US" sz="2800" dirty="0">
                <a:latin typeface="MS UI Gothic"/>
                <a:ea typeface="MS UI Gothic"/>
              </a:rPr>
              <a:t>x〜y. Then C</a:t>
            </a:r>
            <a:r>
              <a:rPr lang="en-US" sz="2800" baseline="-25000" dirty="0">
                <a:latin typeface="MS UI Gothic"/>
                <a:ea typeface="MS UI Gothic"/>
              </a:rPr>
              <a:t>x</a:t>
            </a:r>
            <a:r>
              <a:rPr lang="en-US" sz="2800" dirty="0">
                <a:latin typeface="MS UI Gothic"/>
                <a:ea typeface="MS UI Gothic"/>
              </a:rPr>
              <a:t> = {x</a:t>
            </a:r>
            <a:r>
              <a:rPr lang="en-US" sz="2800" b="1" dirty="0">
                <a:latin typeface="MS UI Gothic"/>
                <a:ea typeface="MS UI Gothic"/>
              </a:rPr>
              <a:t>⊕</a:t>
            </a:r>
            <a:r>
              <a:rPr lang="en-US" sz="2800" dirty="0">
                <a:latin typeface="MS UI Gothic"/>
                <a:ea typeface="MS UI Gothic"/>
              </a:rPr>
              <a:t>q : q </a:t>
            </a:r>
            <a:r>
              <a:rPr lang="en-US" sz="2800" b="1" dirty="0">
                <a:latin typeface="MS UI Gothic"/>
                <a:ea typeface="MS UI Gothic"/>
              </a:rPr>
              <a:t>∊ </a:t>
            </a:r>
            <a:r>
              <a:rPr lang="en-US" sz="2800" dirty="0">
                <a:latin typeface="MV Boli" pitchFamily="2" charset="0"/>
                <a:cs typeface="MV Boli" pitchFamily="2" charset="0"/>
              </a:rPr>
              <a:t>Q </a:t>
            </a:r>
            <a:r>
              <a:rPr lang="en-US" sz="2800" dirty="0">
                <a:latin typeface="MS UI Gothic"/>
                <a:ea typeface="MS UI Gothic"/>
              </a:rPr>
              <a:t>}, where</a:t>
            </a:r>
          </a:p>
          <a:p>
            <a:pPr marL="0" indent="0">
              <a:buFontTx/>
              <a:buNone/>
              <a:defRPr/>
            </a:pPr>
            <a:endParaRPr lang="en-US" sz="2800" dirty="0">
              <a:latin typeface="MS UI Gothic"/>
              <a:ea typeface="MS UI Gothic"/>
            </a:endParaRPr>
          </a:p>
          <a:p>
            <a:pPr marL="0" indent="0">
              <a:buFontTx/>
              <a:buNone/>
              <a:defRPr/>
            </a:pPr>
            <a:endParaRPr lang="en-US" sz="2800" dirty="0">
              <a:latin typeface="MS UI Gothic"/>
              <a:ea typeface="MS UI Gothic"/>
            </a:endParaRPr>
          </a:p>
          <a:p>
            <a:pPr marL="0" indent="0">
              <a:buFontTx/>
              <a:buNone/>
              <a:defRPr/>
            </a:pPr>
            <a:endParaRPr lang="en-US" sz="2800" dirty="0">
              <a:latin typeface="MS UI Gothic"/>
              <a:ea typeface="MS UI Gothic"/>
            </a:endParaRPr>
          </a:p>
          <a:p>
            <a:pPr marL="0" indent="0">
              <a:buFontTx/>
              <a:buNone/>
              <a:defRPr/>
            </a:pPr>
            <a:r>
              <a:rPr lang="en-US" sz="2800" b="1" dirty="0">
                <a:solidFill>
                  <a:srgbClr val="C00000"/>
                </a:solidFill>
                <a:latin typeface="MS UI Gothic"/>
                <a:ea typeface="MS UI Gothic"/>
              </a:rPr>
              <a:t>Pr[C</a:t>
            </a:r>
            <a:r>
              <a:rPr lang="en-US" sz="2800" b="1" baseline="-25000" dirty="0">
                <a:solidFill>
                  <a:srgbClr val="C00000"/>
                </a:solidFill>
                <a:latin typeface="MS UI Gothic"/>
                <a:ea typeface="MS UI Gothic"/>
              </a:rPr>
              <a:t>x</a:t>
            </a:r>
            <a:r>
              <a:rPr lang="en-US" sz="2800" b="1" dirty="0">
                <a:solidFill>
                  <a:srgbClr val="C00000"/>
                </a:solidFill>
                <a:latin typeface="MS UI Gothic"/>
                <a:ea typeface="MS UI Gothic"/>
              </a:rPr>
              <a:t>] = 0</a:t>
            </a:r>
          </a:p>
          <a:p>
            <a:pPr marL="0" indent="0">
              <a:buFontTx/>
              <a:buNone/>
              <a:defRPr/>
            </a:pPr>
            <a:r>
              <a:rPr lang="en-US" sz="2800" b="1" dirty="0">
                <a:solidFill>
                  <a:srgbClr val="C00000"/>
                </a:solidFill>
                <a:latin typeface="MS UI Gothic"/>
                <a:ea typeface="MS UI Gothic"/>
              </a:rPr>
              <a:t>⋃</a:t>
            </a:r>
            <a:r>
              <a:rPr lang="en-US" sz="2800" baseline="-25000" dirty="0">
                <a:solidFill>
                  <a:srgbClr val="C00000"/>
                </a:solidFill>
                <a:latin typeface="MS UI Gothic"/>
                <a:ea typeface="MS UI Gothic"/>
              </a:rPr>
              <a:t>A∊</a:t>
            </a:r>
            <a:r>
              <a:rPr lang="en-US" sz="2800" baseline="-25000" dirty="0">
                <a:solidFill>
                  <a:srgbClr val="C00000"/>
                </a:solidFill>
                <a:latin typeface="MV Boli" pitchFamily="2" charset="0"/>
                <a:cs typeface="MV Boli" pitchFamily="2" charset="0"/>
              </a:rPr>
              <a:t>C </a:t>
            </a:r>
            <a:r>
              <a:rPr lang="en-US" sz="2800" b="1" dirty="0">
                <a:solidFill>
                  <a:srgbClr val="C00000"/>
                </a:solidFill>
                <a:latin typeface="MS UI Gothic"/>
                <a:ea typeface="MS UI Gothic"/>
              </a:rPr>
              <a:t>A = ⋃</a:t>
            </a:r>
            <a:r>
              <a:rPr lang="en-US" sz="2800" baseline="-25000" dirty="0">
                <a:solidFill>
                  <a:srgbClr val="C00000"/>
                </a:solidFill>
                <a:latin typeface="MS UI Gothic"/>
                <a:ea typeface="MS UI Gothic"/>
              </a:rPr>
              <a:t>x∊</a:t>
            </a:r>
            <a:r>
              <a:rPr lang="el-GR" sz="2800" baseline="-25000" dirty="0">
                <a:solidFill>
                  <a:srgbClr val="C00000"/>
                </a:solidFill>
                <a:latin typeface="MS UI Gothic"/>
                <a:ea typeface="MS UI Gothic"/>
              </a:rPr>
              <a:t>Ω</a:t>
            </a:r>
            <a:r>
              <a:rPr lang="en-US" sz="2800" baseline="-25000" dirty="0">
                <a:solidFill>
                  <a:srgbClr val="C00000"/>
                </a:solidFill>
                <a:latin typeface="MS UI Gothic"/>
                <a:ea typeface="MS UI Gothic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MS UI Gothic"/>
                <a:ea typeface="MS UI Gothic"/>
              </a:rPr>
              <a:t>C</a:t>
            </a:r>
            <a:r>
              <a:rPr lang="en-US" sz="2800" b="1" baseline="-25000" dirty="0">
                <a:solidFill>
                  <a:srgbClr val="C00000"/>
                </a:solidFill>
                <a:latin typeface="MS UI Gothic"/>
                <a:ea typeface="MS UI Gothic"/>
              </a:rPr>
              <a:t>x</a:t>
            </a:r>
            <a:endParaRPr lang="en-US" sz="2800" b="1" dirty="0">
              <a:solidFill>
                <a:srgbClr val="C00000"/>
              </a:solidFill>
              <a:latin typeface="MS UI Gothic"/>
              <a:ea typeface="MS UI Gothic"/>
            </a:endParaRPr>
          </a:p>
          <a:p>
            <a:pPr marL="0" indent="0">
              <a:buFontTx/>
              <a:buNone/>
              <a:defRPr/>
            </a:pPr>
            <a:endParaRPr lang="en-US" sz="2800" dirty="0"/>
          </a:p>
          <a:p>
            <a:pPr>
              <a:buFontTx/>
              <a:buNone/>
              <a:defRPr/>
            </a:pPr>
            <a:endParaRPr lang="en-US" sz="2800" dirty="0">
              <a:latin typeface="Algerian" pitchFamily="82" charset="0"/>
              <a:ea typeface="MS UI Gothic"/>
            </a:endParaRPr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2357438" y="4283075"/>
          <a:ext cx="357187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公式" r:id="rId3" imgW="1778000" imgH="457200" progId="Equation.3">
                  <p:embed/>
                </p:oleObj>
              </mc:Choice>
              <mc:Fallback>
                <p:oleObj name="公式" r:id="rId3" imgW="1778000" imgH="457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438" y="4283075"/>
                        <a:ext cx="3571875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3322440" y="2303280"/>
              <a:ext cx="4326480" cy="38386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15600" y="2293560"/>
                <a:ext cx="4340160" cy="3858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Recall Axiom of Choice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92700"/>
          </a:xfrm>
        </p:spPr>
        <p:txBody>
          <a:bodyPr/>
          <a:lstStyle/>
          <a:p>
            <a:pPr>
              <a:defRPr/>
            </a:pPr>
            <a:r>
              <a:rPr lang="en-US" dirty="0"/>
              <a:t>Suppose we have a collection C of non-empty sets in </a:t>
            </a:r>
            <a:r>
              <a:rPr lang="el-GR" dirty="0"/>
              <a:t>Ω</a:t>
            </a:r>
            <a:endParaRPr lang="en-US" dirty="0"/>
          </a:p>
          <a:p>
            <a:pPr lvl="1">
              <a:defRPr/>
            </a:pPr>
            <a:r>
              <a:rPr lang="en-US" sz="2000" dirty="0"/>
              <a:t>S</a:t>
            </a:r>
            <a:r>
              <a:rPr lang="en-US" sz="2000" baseline="-25000" dirty="0"/>
              <a:t>1</a:t>
            </a:r>
            <a:r>
              <a:rPr lang="en-US" sz="2000" dirty="0"/>
              <a:t>, S</a:t>
            </a:r>
            <a:r>
              <a:rPr lang="en-US" sz="2000" baseline="-25000" dirty="0"/>
              <a:t>2</a:t>
            </a:r>
            <a:r>
              <a:rPr lang="en-US" sz="2000" dirty="0"/>
              <a:t>, S</a:t>
            </a:r>
            <a:r>
              <a:rPr lang="en-US" sz="2000" baseline="-25000" dirty="0"/>
              <a:t>3</a:t>
            </a:r>
            <a:r>
              <a:rPr lang="en-US" sz="2000" dirty="0"/>
              <a:t>, …</a:t>
            </a:r>
          </a:p>
          <a:p>
            <a:pPr lvl="1">
              <a:defRPr/>
            </a:pPr>
            <a:r>
              <a:rPr lang="en-US" sz="2000" dirty="0"/>
              <a:t>Each set can be finite set or infinite set</a:t>
            </a:r>
          </a:p>
          <a:p>
            <a:pPr lvl="1">
              <a:defRPr/>
            </a:pPr>
            <a:r>
              <a:rPr lang="en-US" sz="2000" dirty="0"/>
              <a:t>The number of sets can be finite or infinite (even uncountable)</a:t>
            </a:r>
          </a:p>
          <a:p>
            <a:pPr>
              <a:defRPr/>
            </a:pPr>
            <a:r>
              <a:rPr lang="en-US" dirty="0"/>
              <a:t>Then, we can pick a representative from each set:</a:t>
            </a:r>
          </a:p>
          <a:p>
            <a:pPr lvl="1">
              <a:defRPr/>
            </a:pPr>
            <a:r>
              <a:rPr lang="en-US" sz="2000" dirty="0"/>
              <a:t>x</a:t>
            </a:r>
            <a:r>
              <a:rPr lang="en-US" sz="2000" baseline="-25000" dirty="0"/>
              <a:t>1</a:t>
            </a:r>
            <a:r>
              <a:rPr lang="en-US" sz="2000" dirty="0"/>
              <a:t>, x</a:t>
            </a:r>
            <a:r>
              <a:rPr lang="en-US" sz="2000" baseline="-25000" dirty="0"/>
              <a:t>2</a:t>
            </a:r>
            <a:r>
              <a:rPr lang="en-US" sz="2000" dirty="0"/>
              <a:t>, x</a:t>
            </a:r>
            <a:r>
              <a:rPr lang="en-US" sz="2000" baseline="-25000" dirty="0"/>
              <a:t>3</a:t>
            </a:r>
            <a:r>
              <a:rPr lang="en-US" sz="2000" dirty="0"/>
              <a:t>, … </a:t>
            </a:r>
          </a:p>
          <a:p>
            <a:pPr lvl="1">
              <a:defRPr/>
            </a:pPr>
            <a:r>
              <a:rPr lang="en-US" sz="2000" dirty="0"/>
              <a:t>Each x</a:t>
            </a:r>
            <a:r>
              <a:rPr lang="en-US" sz="2000" baseline="-25000" dirty="0"/>
              <a:t>i</a:t>
            </a:r>
            <a:r>
              <a:rPr lang="en-US" sz="2000" dirty="0"/>
              <a:t> is an element of S</a:t>
            </a:r>
            <a:r>
              <a:rPr lang="en-US" sz="2000" baseline="-25000" dirty="0"/>
              <a:t>i</a:t>
            </a:r>
          </a:p>
          <a:p>
            <a:pPr marL="457200" lvl="1" indent="0">
              <a:buFont typeface="Wingdings" pitchFamily="2" charset="2"/>
              <a:buNone/>
              <a:defRPr/>
            </a:pPr>
            <a:endParaRPr lang="en-US" sz="2000" baseline="-25000" dirty="0"/>
          </a:p>
          <a:p>
            <a:pPr>
              <a:defRPr/>
            </a:pPr>
            <a:r>
              <a:rPr lang="en-US" dirty="0"/>
              <a:t>Formally, there exists f: </a:t>
            </a:r>
            <a:r>
              <a:rPr lang="en-US" dirty="0">
                <a:latin typeface="MV Boli" pitchFamily="2" charset="0"/>
              </a:rPr>
              <a:t>C</a:t>
            </a:r>
            <a:r>
              <a:rPr lang="el-GR" dirty="0"/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→ </a:t>
            </a:r>
            <a:r>
              <a:rPr lang="el-GR" dirty="0"/>
              <a:t>Ω</a:t>
            </a:r>
            <a:r>
              <a:rPr lang="en-US" dirty="0"/>
              <a:t>, such that  for each A ∊ </a:t>
            </a:r>
            <a:r>
              <a:rPr lang="en-US" dirty="0">
                <a:latin typeface="MV Boli" pitchFamily="2" charset="0"/>
              </a:rPr>
              <a:t>C</a:t>
            </a:r>
            <a:r>
              <a:rPr lang="en-US" dirty="0"/>
              <a:t>, </a:t>
            </a:r>
          </a:p>
          <a:p>
            <a:pPr lvl="4">
              <a:buFontTx/>
              <a:buNone/>
              <a:defRPr/>
            </a:pPr>
            <a:r>
              <a:rPr lang="en-US" dirty="0"/>
              <a:t>                f(A) ∊ 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Candidate for Non-measurable set</a:t>
            </a:r>
          </a:p>
        </p:txBody>
      </p:sp>
      <p:sp>
        <p:nvSpPr>
          <p:cNvPr id="1741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 = { f(A): A ∊ </a:t>
            </a:r>
            <a:r>
              <a:rPr lang="en-US">
                <a:latin typeface="MV Boli" pitchFamily="2" charset="0"/>
              </a:rPr>
              <a:t>C </a:t>
            </a:r>
            <a:r>
              <a:rPr lang="en-US"/>
              <a:t>}  the set of representatives of equivalence classes</a:t>
            </a:r>
          </a:p>
          <a:p>
            <a:r>
              <a:rPr lang="en-US"/>
              <a:t>Since there are “many” equivalence classes, we need Axiom of Choice to choose representatives.</a:t>
            </a:r>
          </a:p>
          <a:p>
            <a:r>
              <a:rPr lang="en-US"/>
              <a:t>M is uncountable</a:t>
            </a:r>
          </a:p>
          <a:p>
            <a:r>
              <a:rPr lang="en-US"/>
              <a:t>We want to show that it is impossible to define a probability for M.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707360" y="1969920"/>
              <a:ext cx="2310840" cy="705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00880" y="1961280"/>
                <a:ext cx="2323440" cy="82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Strategy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want to construct a countable collection of </a:t>
            </a:r>
            <a:r>
              <a:rPr lang="en-US" dirty="0" err="1"/>
              <a:t>pairwise</a:t>
            </a:r>
            <a:r>
              <a:rPr lang="en-US" dirty="0"/>
              <a:t> disjoint subsets M</a:t>
            </a:r>
            <a:r>
              <a:rPr lang="en-US" baseline="-25000" dirty="0"/>
              <a:t>0</a:t>
            </a:r>
            <a:r>
              <a:rPr lang="en-US" dirty="0"/>
              <a:t>, M</a:t>
            </a:r>
            <a:r>
              <a:rPr lang="en-US" baseline="-25000" dirty="0"/>
              <a:t>1</a:t>
            </a:r>
            <a:r>
              <a:rPr lang="en-US" dirty="0"/>
              <a:t>, M</a:t>
            </a:r>
            <a:r>
              <a:rPr lang="en-US" baseline="-25000" dirty="0"/>
              <a:t>2</a:t>
            </a:r>
            <a:r>
              <a:rPr lang="en-US" dirty="0"/>
              <a:t>, … such that ⋃</a:t>
            </a:r>
            <a:r>
              <a:rPr lang="en-US" baseline="-25000" dirty="0" err="1"/>
              <a:t>i</a:t>
            </a:r>
            <a:r>
              <a:rPr lang="en-US" baseline="-25000" dirty="0"/>
              <a:t> </a:t>
            </a:r>
            <a:r>
              <a:rPr lang="en-US" dirty="0"/>
              <a:t>M</a:t>
            </a:r>
            <a:r>
              <a:rPr lang="en-US" baseline="-25000" dirty="0"/>
              <a:t>i</a:t>
            </a:r>
            <a:r>
              <a:rPr lang="en-US" dirty="0"/>
              <a:t>= </a:t>
            </a:r>
            <a:r>
              <a:rPr lang="el-GR" dirty="0"/>
              <a:t>Ω </a:t>
            </a:r>
            <a:r>
              <a:rPr lang="en-US" dirty="0"/>
              <a:t>and if Pr[M] exists, then for all </a:t>
            </a:r>
            <a:r>
              <a:rPr lang="en-US" dirty="0" err="1" smtClean="0"/>
              <a:t>i</a:t>
            </a:r>
            <a:r>
              <a:rPr lang="en-US" dirty="0" smtClean="0"/>
              <a:t>,  </a:t>
            </a:r>
            <a:r>
              <a:rPr lang="en-US" dirty="0"/>
              <a:t>Pr[M</a:t>
            </a:r>
            <a:r>
              <a:rPr lang="en-US" baseline="-25000" dirty="0"/>
              <a:t>i</a:t>
            </a:r>
            <a:r>
              <a:rPr lang="en-US" dirty="0"/>
              <a:t>] = Pr[M].  </a:t>
            </a:r>
          </a:p>
          <a:p>
            <a:r>
              <a:rPr lang="en-US" dirty="0"/>
              <a:t>Why would this cause contradiction?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049840" y="3118320"/>
              <a:ext cx="6828840" cy="23904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43720" y="3113640"/>
                <a:ext cx="6843960" cy="2404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Construction of </a:t>
            </a:r>
            <a:r>
              <a:rPr lang="en-US" dirty="0" err="1">
                <a:ea typeface="+mj-ea"/>
              </a:rPr>
              <a:t>M</a:t>
            </a:r>
            <a:r>
              <a:rPr lang="en-US" baseline="-25000" dirty="0" err="1">
                <a:ea typeface="+mj-ea"/>
              </a:rPr>
              <a:t>q</a:t>
            </a:r>
            <a:r>
              <a:rPr lang="en-US" dirty="0" err="1">
                <a:ea typeface="+mj-ea"/>
              </a:rPr>
              <a:t>’s</a:t>
            </a:r>
            <a:endParaRPr lang="en-US" dirty="0">
              <a:ea typeface="+mj-ea"/>
            </a:endParaRPr>
          </a:p>
        </p:txBody>
      </p:sp>
      <p:sp>
        <p:nvSpPr>
          <p:cNvPr id="19459" name="Content Placeholder 3"/>
          <p:cNvSpPr>
            <a:spLocks noGrp="1"/>
          </p:cNvSpPr>
          <p:nvPr>
            <p:ph idx="1"/>
          </p:nvPr>
        </p:nvSpPr>
        <p:spPr>
          <a:xfrm>
            <a:off x="466725" y="1527175"/>
            <a:ext cx="8229600" cy="4525963"/>
          </a:xfrm>
        </p:spPr>
        <p:txBody>
          <a:bodyPr/>
          <a:lstStyle/>
          <a:p>
            <a:r>
              <a:rPr lang="en-US"/>
              <a:t>Given M, for each q in </a:t>
            </a:r>
            <a:r>
              <a:rPr lang="en-US">
                <a:latin typeface="MV Boli" pitchFamily="2" charset="0"/>
              </a:rPr>
              <a:t>Q </a:t>
            </a:r>
            <a:r>
              <a:rPr lang="en-US"/>
              <a:t>(q is a rational number in </a:t>
            </a:r>
            <a:r>
              <a:rPr lang="el-GR"/>
              <a:t>Ω</a:t>
            </a:r>
            <a:r>
              <a:rPr lang="en-US"/>
              <a:t>), define M</a:t>
            </a:r>
            <a:r>
              <a:rPr lang="en-US" baseline="-25000"/>
              <a:t>q</a:t>
            </a:r>
            <a:r>
              <a:rPr lang="en-US"/>
              <a:t> = {x</a:t>
            </a:r>
            <a:r>
              <a:rPr lang="en-US" b="1">
                <a:latin typeface="MS UI Gothic" pitchFamily="34" charset="-128"/>
                <a:ea typeface="MS UI Gothic" pitchFamily="34" charset="-128"/>
              </a:rPr>
              <a:t> ⊕ </a:t>
            </a:r>
            <a:r>
              <a:rPr lang="en-US"/>
              <a:t>q: x </a:t>
            </a:r>
            <a:r>
              <a:rPr lang="en-US" b="1">
                <a:latin typeface="MS UI Gothic" pitchFamily="34" charset="-128"/>
                <a:ea typeface="MS UI Gothic" pitchFamily="34" charset="-128"/>
              </a:rPr>
              <a:t>∊ </a:t>
            </a:r>
            <a:r>
              <a:rPr lang="en-US"/>
              <a:t>M}.</a:t>
            </a:r>
          </a:p>
          <a:p>
            <a:endParaRPr lang="en-US"/>
          </a:p>
          <a:p>
            <a:r>
              <a:rPr lang="en-US"/>
              <a:t>By uniformity, we have Pr[M] = Pr[M</a:t>
            </a:r>
            <a:r>
              <a:rPr lang="en-US" baseline="-25000"/>
              <a:t>q</a:t>
            </a:r>
            <a:r>
              <a:rPr lang="en-US"/>
              <a:t>] for any q in </a:t>
            </a:r>
            <a:r>
              <a:rPr lang="en-US">
                <a:latin typeface="MV Boli" pitchFamily="2" charset="0"/>
              </a:rPr>
              <a:t>Q</a:t>
            </a:r>
            <a:r>
              <a:rPr lang="en-US"/>
              <a:t>.</a:t>
            </a:r>
          </a:p>
          <a:p>
            <a:endParaRPr lang="en-US"/>
          </a:p>
          <a:p>
            <a:r>
              <a:rPr lang="en-US"/>
              <a:t>{M</a:t>
            </a:r>
            <a:r>
              <a:rPr lang="en-US" baseline="-25000"/>
              <a:t>q</a:t>
            </a:r>
            <a:r>
              <a:rPr lang="en-US"/>
              <a:t>}</a:t>
            </a:r>
            <a:r>
              <a:rPr lang="en-US" baseline="-25000"/>
              <a:t>q∊</a:t>
            </a:r>
            <a:r>
              <a:rPr lang="en-US" baseline="-25000">
                <a:latin typeface="MV Boli" pitchFamily="2" charset="0"/>
              </a:rPr>
              <a:t>Q  </a:t>
            </a:r>
            <a:r>
              <a:rPr lang="en-US"/>
              <a:t>is countable</a:t>
            </a:r>
            <a:r>
              <a:rPr lang="en-US" baseline="-25000">
                <a:latin typeface="MV Boli" pitchFamily="2" charset="0"/>
              </a:rPr>
              <a:t>.</a:t>
            </a:r>
          </a:p>
          <a:p>
            <a:endParaRPr lang="en-US" baseline="-25000">
              <a:latin typeface="MV Boli" pitchFamily="2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305720" y="1882080"/>
              <a:ext cx="5051520" cy="41086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00320" y="1878480"/>
                <a:ext cx="5065200" cy="4124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33413" y="152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Review</a:t>
            </a:r>
            <a:br>
              <a:rPr lang="en-US" dirty="0"/>
            </a:br>
            <a:r>
              <a:rPr lang="en-US" dirty="0"/>
              <a:t>Infinite Sample Space</a:t>
            </a:r>
            <a:endParaRPr lang="en-US" altLang="zh-TW" b="1" i="1" dirty="0">
              <a:solidFill>
                <a:schemeClr val="accent2"/>
              </a:solidFill>
              <a:latin typeface="Bookman Old Style" pitchFamily="18" charset="0"/>
            </a:endParaRP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3413" y="1295400"/>
            <a:ext cx="8299450" cy="2514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GB" sz="26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GB" sz="2600" dirty="0"/>
              <a:t>Does there exist a uniform distribution on     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600" dirty="0"/>
              <a:t>No. Suppose on the contrary,                      for all        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600" dirty="0"/>
              <a:t>Since      is </a:t>
            </a:r>
            <a:r>
              <a:rPr lang="en-GB" sz="2600" dirty="0">
                <a:solidFill>
                  <a:srgbClr val="FF0000"/>
                </a:solidFill>
              </a:rPr>
              <a:t>countable</a:t>
            </a:r>
            <a:r>
              <a:rPr lang="en-GB" sz="2600" dirty="0"/>
              <a:t>, we can apply the sum rule.</a:t>
            </a:r>
          </a:p>
          <a:p>
            <a:pPr lvl="1">
              <a:lnSpc>
                <a:spcPct val="90000"/>
              </a:lnSpc>
            </a:pPr>
            <a:r>
              <a:rPr lang="en-GB" sz="2800" dirty="0"/>
              <a:t>If        , then                                         .</a:t>
            </a:r>
          </a:p>
          <a:p>
            <a:pPr lvl="1">
              <a:lnSpc>
                <a:spcPct val="90000"/>
              </a:lnSpc>
            </a:pPr>
            <a:r>
              <a:rPr lang="en-GB" sz="2800" dirty="0"/>
              <a:t>If        , then                                          .</a:t>
            </a:r>
          </a:p>
          <a:p>
            <a:pPr>
              <a:lnSpc>
                <a:spcPct val="90000"/>
              </a:lnSpc>
              <a:buNone/>
            </a:pPr>
            <a:r>
              <a:rPr lang="en-GB" sz="2800" dirty="0"/>
              <a:t>Both cases contradict                   . 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sz="2800" dirty="0"/>
          </a:p>
        </p:txBody>
      </p:sp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4981059" y="2195930"/>
          <a:ext cx="2011363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4" name="Equation" r:id="rId3" imgW="876240" imgH="203040" progId="Equation.3">
                  <p:embed/>
                </p:oleObj>
              </mc:Choice>
              <mc:Fallback>
                <p:oleObj name="Equation" r:id="rId3" imgW="876240" imgH="203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1059" y="2195930"/>
                        <a:ext cx="2011363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7883919" y="2176882"/>
          <a:ext cx="8255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5" name="Equation" r:id="rId5" imgW="457200" imgH="203040" progId="Equation.3">
                  <p:embed/>
                </p:oleObj>
              </mc:Choice>
              <mc:Fallback>
                <p:oleObj name="Equation" r:id="rId5" imgW="457200" imgH="203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3919" y="2176882"/>
                        <a:ext cx="82550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1760016" y="3106784"/>
          <a:ext cx="740618" cy="384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6" name="Equation" r:id="rId7" imgW="342720" imgH="177480" progId="Equation.3">
                  <p:embed/>
                </p:oleObj>
              </mc:Choice>
              <mc:Fallback>
                <p:oleObj name="Equation" r:id="rId7" imgW="342720" imgH="177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0016" y="3106784"/>
                        <a:ext cx="740618" cy="3840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" name="Object 10"/>
          <p:cNvGraphicFramePr>
            <a:graphicFrameLocks noChangeAspect="1"/>
          </p:cNvGraphicFramePr>
          <p:nvPr/>
        </p:nvGraphicFramePr>
        <p:xfrm>
          <a:off x="3403600" y="3070225"/>
          <a:ext cx="3903663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7" name="Equation" r:id="rId9" imgW="2158920" imgH="266400" progId="">
                  <p:embed/>
                </p:oleObj>
              </mc:Choice>
              <mc:Fallback>
                <p:oleObj name="Equation" r:id="rId9" imgW="2158920" imgH="266400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3600" y="3070225"/>
                        <a:ext cx="3903663" cy="52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7" name="Object 11"/>
          <p:cNvGraphicFramePr>
            <a:graphicFrameLocks noChangeAspect="1"/>
          </p:cNvGraphicFramePr>
          <p:nvPr/>
        </p:nvGraphicFramePr>
        <p:xfrm>
          <a:off x="1761410" y="3574580"/>
          <a:ext cx="7397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8" name="Equation" r:id="rId11" imgW="342720" imgH="177480" progId="Equation.3">
                  <p:embed/>
                </p:oleObj>
              </mc:Choice>
              <mc:Fallback>
                <p:oleObj name="Equation" r:id="rId11" imgW="342720" imgH="1774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1410" y="3574580"/>
                        <a:ext cx="739775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8" name="Object 12"/>
          <p:cNvGraphicFramePr>
            <a:graphicFrameLocks noChangeAspect="1"/>
          </p:cNvGraphicFramePr>
          <p:nvPr/>
        </p:nvGraphicFramePr>
        <p:xfrm>
          <a:off x="3418243" y="3538358"/>
          <a:ext cx="3952875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9" name="Equation" r:id="rId13" imgW="2184120" imgH="266400" progId="">
                  <p:embed/>
                </p:oleObj>
              </mc:Choice>
              <mc:Fallback>
                <p:oleObj name="Equation" r:id="rId13" imgW="2184120" imgH="26640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8243" y="3538358"/>
                        <a:ext cx="3952875" cy="525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9" name="Object 13"/>
          <p:cNvGraphicFramePr>
            <a:graphicFrameLocks noChangeAspect="1"/>
          </p:cNvGraphicFramePr>
          <p:nvPr/>
        </p:nvGraphicFramePr>
        <p:xfrm>
          <a:off x="4267976" y="4004271"/>
          <a:ext cx="1747838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0" name="Equation" r:id="rId15" imgW="965160" imgH="228600" progId="Equation.3">
                  <p:embed/>
                </p:oleObj>
              </mc:Choice>
              <mc:Fallback>
                <p:oleObj name="Equation" r:id="rId15" imgW="965160" imgH="2286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976" y="4004271"/>
                        <a:ext cx="1747838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0" name="Object 14"/>
          <p:cNvGraphicFramePr>
            <a:graphicFrameLocks noChangeAspect="1"/>
          </p:cNvGraphicFramePr>
          <p:nvPr/>
        </p:nvGraphicFramePr>
        <p:xfrm>
          <a:off x="6784554" y="1721557"/>
          <a:ext cx="4127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1" name="Equation" r:id="rId17" imgW="228600" imgH="203040" progId="Equation.3">
                  <p:embed/>
                </p:oleObj>
              </mc:Choice>
              <mc:Fallback>
                <p:oleObj name="Equation" r:id="rId17" imgW="228600" imgH="20304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4554" y="1721557"/>
                        <a:ext cx="41275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7" name="Object 13"/>
          <p:cNvGraphicFramePr>
            <a:graphicFrameLocks noChangeAspect="1"/>
          </p:cNvGraphicFramePr>
          <p:nvPr/>
        </p:nvGraphicFramePr>
        <p:xfrm>
          <a:off x="1594045" y="2585907"/>
          <a:ext cx="4127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2" name="Equation" r:id="rId19" imgW="228600" imgH="203040" progId="Equation.3">
                  <p:embed/>
                </p:oleObj>
              </mc:Choice>
              <mc:Fallback>
                <p:oleObj name="Equation" r:id="rId19" imgW="228600" imgH="20304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4045" y="2585907"/>
                        <a:ext cx="41275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Construction of </a:t>
            </a:r>
            <a:r>
              <a:rPr lang="en-US" dirty="0" err="1">
                <a:ea typeface="+mj-ea"/>
              </a:rPr>
              <a:t>M</a:t>
            </a:r>
            <a:r>
              <a:rPr lang="en-US" baseline="-25000" dirty="0" err="1">
                <a:ea typeface="+mj-ea"/>
              </a:rPr>
              <a:t>q</a:t>
            </a:r>
            <a:r>
              <a:rPr lang="en-US" dirty="0" err="1">
                <a:ea typeface="+mj-ea"/>
              </a:rPr>
              <a:t>’s</a:t>
            </a:r>
            <a:endParaRPr lang="en-US" dirty="0">
              <a:ea typeface="+mj-ea"/>
            </a:endParaRPr>
          </a:p>
        </p:txBody>
      </p:sp>
      <p:sp>
        <p:nvSpPr>
          <p:cNvPr id="6147" name="Content Placeholder 3"/>
          <p:cNvSpPr>
            <a:spLocks noGrp="1"/>
          </p:cNvSpPr>
          <p:nvPr>
            <p:ph idx="1"/>
          </p:nvPr>
        </p:nvSpPr>
        <p:spPr>
          <a:xfrm>
            <a:off x="466725" y="1527175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M</a:t>
            </a:r>
            <a:r>
              <a:rPr lang="en-US" baseline="-25000" dirty="0" err="1"/>
              <a:t>q</a:t>
            </a:r>
            <a:r>
              <a:rPr lang="en-US" dirty="0" err="1"/>
              <a:t>’s</a:t>
            </a:r>
            <a:r>
              <a:rPr lang="en-US" dirty="0"/>
              <a:t> are </a:t>
            </a:r>
            <a:r>
              <a:rPr lang="en-US" dirty="0" err="1"/>
              <a:t>pairwise</a:t>
            </a:r>
            <a:r>
              <a:rPr lang="en-US" dirty="0"/>
              <a:t> disjoint. </a:t>
            </a:r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dirty="0"/>
              <a:t>Proof. 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Assume </a:t>
            </a:r>
            <a:r>
              <a:rPr lang="en-US" dirty="0" err="1"/>
              <a:t>M</a:t>
            </a:r>
            <a:r>
              <a:rPr lang="en-US" baseline="-25000" dirty="0" err="1"/>
              <a:t>q</a:t>
            </a:r>
            <a:r>
              <a:rPr lang="en-US" baseline="-25000" dirty="0"/>
              <a:t> </a:t>
            </a:r>
            <a:r>
              <a:rPr lang="en-US" dirty="0">
                <a:latin typeface="MS UI Gothic"/>
                <a:ea typeface="MS UI Gothic"/>
              </a:rPr>
              <a:t>⋂ </a:t>
            </a:r>
            <a:r>
              <a:rPr lang="en-US" dirty="0"/>
              <a:t>M</a:t>
            </a:r>
            <a:r>
              <a:rPr lang="en-US" baseline="-25000" dirty="0"/>
              <a:t>p</a:t>
            </a:r>
            <a:r>
              <a:rPr lang="en-US" dirty="0">
                <a:latin typeface="MS UI Gothic"/>
                <a:ea typeface="MS UI Gothic"/>
              </a:rPr>
              <a:t>≠</a:t>
            </a:r>
            <a:r>
              <a:rPr lang="en-US" sz="2800" dirty="0">
                <a:latin typeface="MS UI Gothic"/>
                <a:ea typeface="MS UI Gothic"/>
              </a:rPr>
              <a:t> </a:t>
            </a:r>
            <a:r>
              <a:rPr lang="en-US" sz="3200" b="1" dirty="0">
                <a:latin typeface="MS UI Gothic"/>
                <a:ea typeface="MS UI Gothic"/>
              </a:rPr>
              <a:t>∅</a:t>
            </a:r>
            <a:r>
              <a:rPr lang="en-US" sz="2800" dirty="0">
                <a:latin typeface="MS UI Gothic"/>
                <a:ea typeface="MS UI Gothic"/>
              </a:rPr>
              <a:t>. </a:t>
            </a:r>
            <a:r>
              <a:rPr lang="en-US" sz="2800" dirty="0" smtClean="0">
                <a:latin typeface="MS UI Gothic"/>
                <a:ea typeface="MS UI Gothic"/>
              </a:rPr>
              <a:t>Then, </a:t>
            </a:r>
            <a:r>
              <a:rPr lang="en-US" sz="2800" dirty="0">
                <a:latin typeface="MS UI Gothic"/>
                <a:ea typeface="MS UI Gothic"/>
              </a:rPr>
              <a:t>there exists a number x</a:t>
            </a:r>
            <a:r>
              <a:rPr lang="en-US" b="1" dirty="0">
                <a:latin typeface="MS UI Gothic"/>
                <a:ea typeface="MS UI Gothic"/>
              </a:rPr>
              <a:t> ∊</a:t>
            </a:r>
            <a:r>
              <a:rPr lang="en-US" dirty="0"/>
              <a:t> M</a:t>
            </a:r>
            <a:r>
              <a:rPr lang="en-US" baseline="-25000" dirty="0"/>
              <a:t>  </a:t>
            </a:r>
            <a:r>
              <a:rPr lang="en-US" dirty="0"/>
              <a:t>and y</a:t>
            </a:r>
            <a:r>
              <a:rPr lang="en-US" b="1" dirty="0">
                <a:latin typeface="MS UI Gothic"/>
                <a:ea typeface="MS UI Gothic"/>
              </a:rPr>
              <a:t> ∊</a:t>
            </a:r>
            <a:r>
              <a:rPr lang="en-US" dirty="0"/>
              <a:t> M</a:t>
            </a:r>
            <a:r>
              <a:rPr lang="en-US" baseline="-25000" dirty="0"/>
              <a:t> </a:t>
            </a:r>
            <a:r>
              <a:rPr lang="en-US" dirty="0"/>
              <a:t>such that x</a:t>
            </a:r>
            <a:r>
              <a:rPr lang="en-US" b="1" dirty="0">
                <a:latin typeface="MS UI Gothic"/>
                <a:ea typeface="MS UI Gothic"/>
              </a:rPr>
              <a:t> </a:t>
            </a:r>
            <a:r>
              <a:rPr lang="en-US" dirty="0"/>
              <a:t>⊕</a:t>
            </a:r>
            <a:r>
              <a:rPr lang="en-US" b="1" dirty="0">
                <a:latin typeface="MS UI Gothic"/>
                <a:ea typeface="MS UI Gothic"/>
              </a:rPr>
              <a:t> </a:t>
            </a:r>
            <a:r>
              <a:rPr lang="en-US" dirty="0"/>
              <a:t>q = y</a:t>
            </a:r>
            <a:r>
              <a:rPr lang="en-US" b="1" dirty="0">
                <a:latin typeface="MS UI Gothic"/>
                <a:ea typeface="MS UI Gothic"/>
              </a:rPr>
              <a:t> </a:t>
            </a:r>
            <a:r>
              <a:rPr lang="en-US" dirty="0"/>
              <a:t>⊕</a:t>
            </a:r>
            <a:r>
              <a:rPr lang="en-US" b="1" dirty="0">
                <a:latin typeface="MS UI Gothic"/>
                <a:ea typeface="MS UI Gothic"/>
              </a:rPr>
              <a:t> </a:t>
            </a:r>
            <a:r>
              <a:rPr lang="en-US" dirty="0"/>
              <a:t>p, which implies </a:t>
            </a:r>
            <a:r>
              <a:rPr lang="en-US" dirty="0">
                <a:latin typeface="MS UI Gothic"/>
                <a:ea typeface="MS UI Gothic"/>
              </a:rPr>
              <a:t>x〜y. 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Since x, y are both in M, then we know x = y, and consequently q = p, which indicate </a:t>
            </a:r>
            <a:r>
              <a:rPr lang="en-US" dirty="0" err="1"/>
              <a:t>M</a:t>
            </a:r>
            <a:r>
              <a:rPr lang="en-US" baseline="-25000" dirty="0" err="1"/>
              <a:t>q</a:t>
            </a:r>
            <a:r>
              <a:rPr lang="en-US" dirty="0"/>
              <a:t> = M</a:t>
            </a:r>
            <a:r>
              <a:rPr lang="en-US" baseline="-25000" dirty="0"/>
              <a:t>p</a:t>
            </a:r>
            <a:r>
              <a:rPr lang="en-US" dirty="0"/>
              <a:t>.</a:t>
            </a:r>
            <a:endParaRPr lang="en-US" dirty="0">
              <a:latin typeface="MS UI Gothic"/>
              <a:ea typeface="MS UI Gothic"/>
            </a:endParaRPr>
          </a:p>
          <a:p>
            <a:pPr>
              <a:defRPr/>
            </a:pPr>
            <a:endParaRPr lang="en-US" baseline="-25000" dirty="0">
              <a:latin typeface="MV Boli" pitchFamily="2" charset="0"/>
              <a:cs typeface="MV Boli" pitchFamily="2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149840" y="888840"/>
              <a:ext cx="7108560" cy="29966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43000" y="878760"/>
                <a:ext cx="7124400" cy="3013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Construction of </a:t>
            </a:r>
            <a:r>
              <a:rPr lang="en-US" dirty="0" err="1">
                <a:ea typeface="+mj-ea"/>
              </a:rPr>
              <a:t>M</a:t>
            </a:r>
            <a:r>
              <a:rPr lang="en-US" baseline="-25000" dirty="0" err="1">
                <a:ea typeface="+mj-ea"/>
              </a:rPr>
              <a:t>q</a:t>
            </a:r>
            <a:r>
              <a:rPr lang="en-US" dirty="0" err="1">
                <a:ea typeface="+mj-ea"/>
              </a:rPr>
              <a:t>’s</a:t>
            </a:r>
            <a:endParaRPr lang="en-US" dirty="0">
              <a:ea typeface="+mj-ea"/>
            </a:endParaRPr>
          </a:p>
        </p:txBody>
      </p:sp>
      <p:sp>
        <p:nvSpPr>
          <p:cNvPr id="6147" name="Content Placeholder 3"/>
          <p:cNvSpPr>
            <a:spLocks noGrp="1"/>
          </p:cNvSpPr>
          <p:nvPr>
            <p:ph idx="1"/>
          </p:nvPr>
        </p:nvSpPr>
        <p:spPr>
          <a:xfrm>
            <a:off x="466725" y="1527175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US" dirty="0"/>
              <a:t>⋃</a:t>
            </a:r>
            <a:r>
              <a:rPr lang="en-US" baseline="-25000" dirty="0"/>
              <a:t>q </a:t>
            </a:r>
            <a:r>
              <a:rPr lang="en-US" dirty="0" err="1"/>
              <a:t>M</a:t>
            </a:r>
            <a:r>
              <a:rPr lang="en-US" baseline="-25000" dirty="0" err="1"/>
              <a:t>q</a:t>
            </a:r>
            <a:r>
              <a:rPr lang="en-US" dirty="0"/>
              <a:t>= </a:t>
            </a:r>
            <a:r>
              <a:rPr lang="el-GR" dirty="0"/>
              <a:t>Ω</a:t>
            </a:r>
            <a:r>
              <a:rPr lang="en-US" dirty="0"/>
              <a:t>. </a:t>
            </a:r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dirty="0"/>
              <a:t>Proof. 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For any x </a:t>
            </a:r>
            <a:r>
              <a:rPr lang="en-US" b="1" dirty="0">
                <a:latin typeface="MS UI Gothic"/>
                <a:ea typeface="MS UI Gothic"/>
              </a:rPr>
              <a:t>∊ </a:t>
            </a:r>
            <a:r>
              <a:rPr lang="el-GR" dirty="0"/>
              <a:t>Ω</a:t>
            </a:r>
            <a:r>
              <a:rPr lang="en-US" dirty="0"/>
              <a:t>, it’s in an equivalence class with representative u, such that </a:t>
            </a:r>
            <a:r>
              <a:rPr lang="en-US" dirty="0" err="1"/>
              <a:t>x</a:t>
            </a:r>
            <a:r>
              <a:rPr lang="en-US" dirty="0" err="1">
                <a:latin typeface="MS UI Gothic"/>
                <a:ea typeface="MS UI Gothic"/>
              </a:rPr>
              <a:t>〜</a:t>
            </a:r>
            <a:r>
              <a:rPr lang="en-US" dirty="0" err="1"/>
              <a:t>u</a:t>
            </a:r>
            <a:r>
              <a:rPr lang="en-US" dirty="0"/>
              <a:t>.</a:t>
            </a:r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dirty="0"/>
              <a:t>Hence there exists q </a:t>
            </a:r>
            <a:r>
              <a:rPr lang="en-US" b="1" dirty="0">
                <a:latin typeface="MS UI Gothic"/>
                <a:ea typeface="MS UI Gothic"/>
              </a:rPr>
              <a:t>∊ </a:t>
            </a:r>
            <a:r>
              <a:rPr lang="en-US" dirty="0">
                <a:latin typeface="MV Boli" pitchFamily="2" charset="0"/>
                <a:cs typeface="MV Boli" pitchFamily="2" charset="0"/>
              </a:rPr>
              <a:t>Q</a:t>
            </a:r>
            <a:r>
              <a:rPr lang="en-US" dirty="0"/>
              <a:t>, such that x = u ⊕ q, and x </a:t>
            </a:r>
            <a:r>
              <a:rPr lang="en-US" b="1" dirty="0">
                <a:latin typeface="MS UI Gothic"/>
                <a:ea typeface="MS UI Gothic"/>
              </a:rPr>
              <a:t>∊ </a:t>
            </a:r>
            <a:r>
              <a:rPr lang="en-US" dirty="0" err="1"/>
              <a:t>M</a:t>
            </a:r>
            <a:r>
              <a:rPr lang="en-US" baseline="-25000" dirty="0" err="1"/>
              <a:t>q</a:t>
            </a:r>
            <a:r>
              <a:rPr lang="en-US" dirty="0"/>
              <a:t>.</a:t>
            </a:r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965960" y="398160"/>
              <a:ext cx="6636600" cy="54201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59120" y="390960"/>
                <a:ext cx="6654600" cy="5435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Contradiction</a:t>
            </a:r>
          </a:p>
        </p:txBody>
      </p:sp>
      <p:sp>
        <p:nvSpPr>
          <p:cNvPr id="6147" name="Content Placeholder 3"/>
          <p:cNvSpPr>
            <a:spLocks noGrp="1"/>
          </p:cNvSpPr>
          <p:nvPr>
            <p:ph idx="1"/>
          </p:nvPr>
        </p:nvSpPr>
        <p:spPr>
          <a:xfrm>
            <a:off x="465138" y="1682750"/>
            <a:ext cx="8229600" cy="415925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/>
              <a:t>Recall that for </a:t>
            </a:r>
            <a:r>
              <a:rPr lang="en-US" dirty="0" err="1"/>
              <a:t>pairwise</a:t>
            </a:r>
            <a:r>
              <a:rPr lang="en-US" dirty="0"/>
              <a:t> disjoint sets M</a:t>
            </a:r>
            <a:r>
              <a:rPr lang="en-US" baseline="-25000" dirty="0"/>
              <a:t>i</a:t>
            </a:r>
            <a:r>
              <a:rPr lang="en-US" dirty="0"/>
              <a:t>’s, if the collection of all M</a:t>
            </a:r>
            <a:r>
              <a:rPr lang="en-US" baseline="-25000" dirty="0"/>
              <a:t>i</a:t>
            </a:r>
            <a:r>
              <a:rPr lang="en-US" dirty="0"/>
              <a:t>’s is </a:t>
            </a:r>
            <a:r>
              <a:rPr lang="en-US" b="1" dirty="0"/>
              <a:t>countable</a:t>
            </a:r>
            <a:r>
              <a:rPr lang="en-US" dirty="0"/>
              <a:t>, then Pr[{M</a:t>
            </a:r>
            <a:r>
              <a:rPr lang="en-US" baseline="-25000" dirty="0"/>
              <a:t>i</a:t>
            </a:r>
            <a:r>
              <a:rPr lang="en-US" dirty="0"/>
              <a:t>}] = </a:t>
            </a:r>
            <a:r>
              <a:rPr lang="en-GB" dirty="0">
                <a:sym typeface="Symbol" pitchFamily="18" charset="2"/>
              </a:rPr>
              <a:t></a:t>
            </a:r>
            <a:r>
              <a:rPr lang="en-GB" baseline="-25000" dirty="0" err="1">
                <a:sym typeface="Symbol" pitchFamily="18" charset="2"/>
              </a:rPr>
              <a:t>i</a:t>
            </a:r>
            <a:r>
              <a:rPr lang="en-GB" dirty="0">
                <a:sym typeface="Symbol" pitchFamily="18" charset="2"/>
              </a:rPr>
              <a:t> </a:t>
            </a:r>
            <a:r>
              <a:rPr lang="en-US" dirty="0"/>
              <a:t>Pr[M</a:t>
            </a:r>
            <a:r>
              <a:rPr lang="en-US" baseline="-25000" dirty="0"/>
              <a:t>i</a:t>
            </a:r>
            <a:r>
              <a:rPr lang="en-US" dirty="0"/>
              <a:t>].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If </a:t>
            </a:r>
            <a:r>
              <a:rPr lang="en-US" dirty="0">
                <a:solidFill>
                  <a:srgbClr val="C00000"/>
                </a:solidFill>
              </a:rPr>
              <a:t>Pr[M] = 0</a:t>
            </a:r>
            <a:r>
              <a:rPr lang="en-US" dirty="0"/>
              <a:t>, then Pr[⋃</a:t>
            </a:r>
            <a:r>
              <a:rPr lang="en-US" baseline="-25000" dirty="0" err="1"/>
              <a:t>i</a:t>
            </a:r>
            <a:r>
              <a:rPr lang="en-US" baseline="-25000" dirty="0"/>
              <a:t> </a:t>
            </a:r>
            <a:r>
              <a:rPr lang="en-US" dirty="0"/>
              <a:t>M</a:t>
            </a:r>
            <a:r>
              <a:rPr lang="en-US" baseline="-25000" dirty="0"/>
              <a:t>i</a:t>
            </a:r>
            <a:r>
              <a:rPr lang="en-US" dirty="0"/>
              <a:t>] = 0, which contradicts to         Pr[⋃</a:t>
            </a:r>
            <a:r>
              <a:rPr lang="en-US" baseline="-25000" dirty="0" err="1"/>
              <a:t>i</a:t>
            </a:r>
            <a:r>
              <a:rPr lang="en-US" baseline="-25000" dirty="0"/>
              <a:t> </a:t>
            </a:r>
            <a:r>
              <a:rPr lang="en-US" dirty="0"/>
              <a:t>M</a:t>
            </a:r>
            <a:r>
              <a:rPr lang="en-US" baseline="-25000" dirty="0"/>
              <a:t>i</a:t>
            </a:r>
            <a:r>
              <a:rPr lang="en-US" dirty="0"/>
              <a:t>] = Pr[</a:t>
            </a:r>
            <a:r>
              <a:rPr lang="el-GR" dirty="0"/>
              <a:t>Ω</a:t>
            </a:r>
            <a:r>
              <a:rPr lang="en-US" dirty="0"/>
              <a:t>] = 1.</a:t>
            </a:r>
          </a:p>
          <a:p>
            <a:pPr>
              <a:defRPr/>
            </a:pPr>
            <a:r>
              <a:rPr lang="en-US" dirty="0"/>
              <a:t>If </a:t>
            </a:r>
            <a:r>
              <a:rPr lang="en-US" dirty="0">
                <a:solidFill>
                  <a:srgbClr val="C00000"/>
                </a:solidFill>
              </a:rPr>
              <a:t>Pr[M] &gt; 0</a:t>
            </a:r>
            <a:r>
              <a:rPr lang="en-US" dirty="0"/>
              <a:t>, then Pr[⋃</a:t>
            </a:r>
            <a:r>
              <a:rPr lang="en-US" baseline="-25000" dirty="0" err="1"/>
              <a:t>i</a:t>
            </a:r>
            <a:r>
              <a:rPr lang="en-US" baseline="-25000" dirty="0"/>
              <a:t> </a:t>
            </a:r>
            <a:r>
              <a:rPr lang="en-US" dirty="0"/>
              <a:t>M</a:t>
            </a:r>
            <a:r>
              <a:rPr lang="en-US" baseline="-25000" dirty="0"/>
              <a:t>i</a:t>
            </a:r>
            <a:r>
              <a:rPr lang="en-US" dirty="0"/>
              <a:t>] = </a:t>
            </a:r>
            <a:r>
              <a:rPr lang="en-US" dirty="0">
                <a:latin typeface="MS UI Gothic"/>
                <a:ea typeface="MS UI Gothic"/>
              </a:rPr>
              <a:t>∞</a:t>
            </a:r>
            <a:r>
              <a:rPr lang="en-US" dirty="0"/>
              <a:t>, which contradicts to         Pr[⋃</a:t>
            </a:r>
            <a:r>
              <a:rPr lang="en-US" baseline="-25000" dirty="0" err="1"/>
              <a:t>i</a:t>
            </a:r>
            <a:r>
              <a:rPr lang="en-US" baseline="-25000" dirty="0"/>
              <a:t> </a:t>
            </a:r>
            <a:r>
              <a:rPr lang="en-US" dirty="0"/>
              <a:t>M</a:t>
            </a:r>
            <a:r>
              <a:rPr lang="en-US" baseline="-25000" dirty="0"/>
              <a:t>i</a:t>
            </a:r>
            <a:r>
              <a:rPr lang="en-US" dirty="0"/>
              <a:t>] = Pr[</a:t>
            </a:r>
            <a:r>
              <a:rPr lang="el-GR" dirty="0"/>
              <a:t>Ω</a:t>
            </a:r>
            <a:r>
              <a:rPr lang="en-US" dirty="0"/>
              <a:t>] = 1.</a:t>
            </a:r>
          </a:p>
          <a:p>
            <a:pPr>
              <a:defRPr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023120" y="265680"/>
              <a:ext cx="5427720" cy="26168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3760" y="255960"/>
                <a:ext cx="5446440" cy="2631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Conclusion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It is impossible to divide up a sample space into countably infinite number of equally probably events.</a:t>
            </a:r>
          </a:p>
          <a:p>
            <a:r>
              <a:rPr lang="en-US"/>
              <a:t>Assuming Axiom of Choice, there exists a non-measurable set.</a:t>
            </a:r>
          </a:p>
          <a:p>
            <a:r>
              <a:rPr lang="en-US"/>
              <a:t>Do you know how to show there is a subset S in a 1 x 1 square such that the area of S is undefined?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592560" y="1382040"/>
              <a:ext cx="6796440" cy="48657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6440" y="1372680"/>
                <a:ext cx="6809040" cy="4881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Review: Axiom of Choice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5155" y="1584100"/>
            <a:ext cx="75598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2000" dirty="0" smtClean="0"/>
              <a:t>Given a collection of non-empty subsets, there exists a </a:t>
            </a:r>
            <a:r>
              <a:rPr lang="en-HK" sz="2000" dirty="0" smtClean="0">
                <a:solidFill>
                  <a:srgbClr val="FF0000"/>
                </a:solidFill>
              </a:rPr>
              <a:t>representative function </a:t>
            </a:r>
            <a:r>
              <a:rPr lang="en-HK" sz="2000" dirty="0" smtClean="0"/>
              <a:t>that elects a representative </a:t>
            </a:r>
            <a:r>
              <a:rPr lang="en-HK" sz="2000" dirty="0" smtClean="0">
                <a:solidFill>
                  <a:srgbClr val="FF0000"/>
                </a:solidFill>
              </a:rPr>
              <a:t>element from each subset</a:t>
            </a:r>
            <a:r>
              <a:rPr lang="en-HK" sz="2000" dirty="0" smtClean="0"/>
              <a:t>.</a:t>
            </a:r>
            <a:endParaRPr lang="en-US" sz="20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460080" y="2634480"/>
              <a:ext cx="5323680" cy="24854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1800" y="2625840"/>
                <a:ext cx="5340960" cy="250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618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5138" y="11112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Probability as a Measure</a:t>
            </a:r>
          </a:p>
        </p:txBody>
      </p:sp>
      <p:sp>
        <p:nvSpPr>
          <p:cNvPr id="6147" name="Content Placeholder 3"/>
          <p:cNvSpPr>
            <a:spLocks noGrp="1"/>
          </p:cNvSpPr>
          <p:nvPr>
            <p:ph idx="1"/>
          </p:nvPr>
        </p:nvSpPr>
        <p:spPr>
          <a:xfrm>
            <a:off x="750888" y="1027113"/>
            <a:ext cx="7608887" cy="5287962"/>
          </a:xfrm>
        </p:spPr>
        <p:txBody>
          <a:bodyPr/>
          <a:lstStyle/>
          <a:p>
            <a:pPr>
              <a:defRPr/>
            </a:pPr>
            <a:r>
              <a:rPr lang="en-US" dirty="0"/>
              <a:t>Pick a point </a:t>
            </a:r>
            <a:r>
              <a:rPr lang="en-US" b="1" dirty="0"/>
              <a:t>uniformly at random</a:t>
            </a:r>
            <a:r>
              <a:rPr lang="en-US" dirty="0"/>
              <a:t> from the interval [0,1].</a:t>
            </a:r>
          </a:p>
          <a:p>
            <a:pPr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dirty="0"/>
              <a:t>What is the probability that you picked a point from interval [</a:t>
            </a:r>
            <a:r>
              <a:rPr lang="en-US" dirty="0" err="1"/>
              <a:t>a,b</a:t>
            </a:r>
            <a:r>
              <a:rPr lang="en-US" dirty="0"/>
              <a:t>]?    </a:t>
            </a:r>
            <a:r>
              <a:rPr lang="en-US" dirty="0">
                <a:solidFill>
                  <a:srgbClr val="C00000"/>
                </a:solidFill>
              </a:rPr>
              <a:t>b – a  </a:t>
            </a:r>
          </a:p>
          <a:p>
            <a:pPr marL="344488" indent="-344488">
              <a:defRPr/>
            </a:pPr>
            <a:r>
              <a:rPr lang="en-US" dirty="0"/>
              <a:t> Pick a point uniformly at random from the unit square area.</a:t>
            </a:r>
          </a:p>
          <a:p>
            <a:pPr marL="344488" indent="-344488"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dirty="0"/>
              <a:t>What is the probability that you picked a point from a part of area s?    </a:t>
            </a:r>
            <a:r>
              <a:rPr lang="en-US" dirty="0">
                <a:solidFill>
                  <a:srgbClr val="C00000"/>
                </a:solidFill>
              </a:rPr>
              <a:t>s  </a:t>
            </a:r>
          </a:p>
          <a:p>
            <a:pPr marL="0" indent="0">
              <a:buFontTx/>
              <a:buNone/>
              <a:defRPr/>
            </a:pP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6148" name="Straight Arrow Connector 4"/>
          <p:cNvCxnSpPr>
            <a:cxnSpLocks noChangeShapeType="1"/>
          </p:cNvCxnSpPr>
          <p:nvPr/>
        </p:nvCxnSpPr>
        <p:spPr bwMode="auto">
          <a:xfrm>
            <a:off x="2916238" y="2062163"/>
            <a:ext cx="2682875" cy="793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2743200" y="1622425"/>
            <a:ext cx="250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/>
              <a:t>0</a:t>
            </a:r>
          </a:p>
        </p:txBody>
      </p:sp>
      <p:sp>
        <p:nvSpPr>
          <p:cNvPr id="6150" name="TextBox 6"/>
          <p:cNvSpPr txBox="1">
            <a:spLocks noChangeArrowheads="1"/>
          </p:cNvSpPr>
          <p:nvPr/>
        </p:nvSpPr>
        <p:spPr bwMode="auto">
          <a:xfrm>
            <a:off x="5475288" y="1654175"/>
            <a:ext cx="2492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/>
              <a:t>1</a:t>
            </a:r>
          </a:p>
        </p:txBody>
      </p:sp>
      <p:cxnSp>
        <p:nvCxnSpPr>
          <p:cNvPr id="6151" name="Straight Arrow Connector 7"/>
          <p:cNvCxnSpPr>
            <a:cxnSpLocks noChangeShapeType="1"/>
          </p:cNvCxnSpPr>
          <p:nvPr/>
        </p:nvCxnSpPr>
        <p:spPr bwMode="auto">
          <a:xfrm flipV="1">
            <a:off x="3924300" y="2070100"/>
            <a:ext cx="1157288" cy="0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52" name="TextBox 10"/>
          <p:cNvSpPr txBox="1">
            <a:spLocks noChangeArrowheads="1"/>
          </p:cNvSpPr>
          <p:nvPr/>
        </p:nvSpPr>
        <p:spPr bwMode="auto">
          <a:xfrm>
            <a:off x="3810000" y="1595438"/>
            <a:ext cx="2508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6153" name="TextBox 11"/>
          <p:cNvSpPr txBox="1">
            <a:spLocks noChangeArrowheads="1"/>
          </p:cNvSpPr>
          <p:nvPr/>
        </p:nvSpPr>
        <p:spPr bwMode="auto">
          <a:xfrm>
            <a:off x="4945063" y="1627188"/>
            <a:ext cx="2508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6154" name="Rectangle 12"/>
          <p:cNvSpPr>
            <a:spLocks noChangeArrowheads="1"/>
          </p:cNvSpPr>
          <p:nvPr/>
        </p:nvSpPr>
        <p:spPr bwMode="auto">
          <a:xfrm>
            <a:off x="3536950" y="3675063"/>
            <a:ext cx="1439863" cy="1233487"/>
          </a:xfrm>
          <a:prstGeom prst="rect">
            <a:avLst/>
          </a:prstGeom>
          <a:solidFill>
            <a:schemeClr val="bg1"/>
          </a:solidFill>
          <a:ln w="412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5" name="TextBox 13"/>
          <p:cNvSpPr txBox="1">
            <a:spLocks noChangeArrowheads="1"/>
          </p:cNvSpPr>
          <p:nvPr/>
        </p:nvSpPr>
        <p:spPr bwMode="auto">
          <a:xfrm>
            <a:off x="3168650" y="4075113"/>
            <a:ext cx="250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/>
              <a:t>1</a:t>
            </a:r>
          </a:p>
        </p:txBody>
      </p:sp>
      <p:sp>
        <p:nvSpPr>
          <p:cNvPr id="6156" name="TextBox 14"/>
          <p:cNvSpPr txBox="1">
            <a:spLocks noChangeArrowheads="1"/>
          </p:cNvSpPr>
          <p:nvPr/>
        </p:nvSpPr>
        <p:spPr bwMode="auto">
          <a:xfrm>
            <a:off x="4108450" y="4911725"/>
            <a:ext cx="250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/>
              <a:t>1</a:t>
            </a:r>
          </a:p>
        </p:txBody>
      </p:sp>
      <p:sp>
        <p:nvSpPr>
          <p:cNvPr id="6157" name="Freeform 15"/>
          <p:cNvSpPr>
            <a:spLocks/>
          </p:cNvSpPr>
          <p:nvPr/>
        </p:nvSpPr>
        <p:spPr bwMode="auto">
          <a:xfrm>
            <a:off x="3821113" y="3968750"/>
            <a:ext cx="758825" cy="517525"/>
          </a:xfrm>
          <a:custGeom>
            <a:avLst/>
            <a:gdLst>
              <a:gd name="T0" fmla="*/ 198095 w 759124"/>
              <a:gd name="T1" fmla="*/ 0 h 517585"/>
              <a:gd name="T2" fmla="*/ 0 w 759124"/>
              <a:gd name="T3" fmla="*/ 310407 h 517585"/>
              <a:gd name="T4" fmla="*/ 198095 w 759124"/>
              <a:gd name="T5" fmla="*/ 508722 h 517585"/>
              <a:gd name="T6" fmla="*/ 465093 w 759124"/>
              <a:gd name="T7" fmla="*/ 517345 h 517585"/>
              <a:gd name="T8" fmla="*/ 732090 w 759124"/>
              <a:gd name="T9" fmla="*/ 405253 h 517585"/>
              <a:gd name="T10" fmla="*/ 757928 w 759124"/>
              <a:gd name="T11" fmla="*/ 232805 h 517585"/>
              <a:gd name="T12" fmla="*/ 620125 w 759124"/>
              <a:gd name="T13" fmla="*/ 181071 h 517585"/>
              <a:gd name="T14" fmla="*/ 413416 w 759124"/>
              <a:gd name="T15" fmla="*/ 284540 h 517585"/>
              <a:gd name="T16" fmla="*/ 361737 w 759124"/>
              <a:gd name="T17" fmla="*/ 120714 h 517585"/>
              <a:gd name="T18" fmla="*/ 198095 w 759124"/>
              <a:gd name="T19" fmla="*/ 0 h 51758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59124"/>
              <a:gd name="T31" fmla="*/ 0 h 517585"/>
              <a:gd name="T32" fmla="*/ 759124 w 759124"/>
              <a:gd name="T33" fmla="*/ 517585 h 51758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59124" h="517585">
                <a:moveTo>
                  <a:pt x="198407" y="0"/>
                </a:moveTo>
                <a:lnTo>
                  <a:pt x="0" y="310551"/>
                </a:lnTo>
                <a:lnTo>
                  <a:pt x="198407" y="508958"/>
                </a:lnTo>
                <a:lnTo>
                  <a:pt x="465826" y="517585"/>
                </a:lnTo>
                <a:lnTo>
                  <a:pt x="733245" y="405441"/>
                </a:lnTo>
                <a:lnTo>
                  <a:pt x="759124" y="232913"/>
                </a:lnTo>
                <a:lnTo>
                  <a:pt x="621102" y="181155"/>
                </a:lnTo>
                <a:lnTo>
                  <a:pt x="414068" y="284672"/>
                </a:lnTo>
                <a:lnTo>
                  <a:pt x="362309" y="120770"/>
                </a:lnTo>
                <a:lnTo>
                  <a:pt x="198407" y="0"/>
                </a:lnTo>
                <a:close/>
              </a:path>
            </a:pathLst>
          </a:cu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8" name="TextBox 16"/>
          <p:cNvSpPr txBox="1">
            <a:spLocks noChangeArrowheads="1"/>
          </p:cNvSpPr>
          <p:nvPr/>
        </p:nvSpPr>
        <p:spPr bwMode="auto">
          <a:xfrm>
            <a:off x="4367213" y="3767138"/>
            <a:ext cx="2508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>
                <a:solidFill>
                  <a:srgbClr val="C00000"/>
                </a:solidFill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5138" y="11112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Main Result: Non-Measurable Sets</a:t>
            </a:r>
          </a:p>
        </p:txBody>
      </p:sp>
      <p:sp>
        <p:nvSpPr>
          <p:cNvPr id="6147" name="Content Placeholder 3"/>
          <p:cNvSpPr>
            <a:spLocks noGrp="1"/>
          </p:cNvSpPr>
          <p:nvPr>
            <p:ph idx="1"/>
          </p:nvPr>
        </p:nvSpPr>
        <p:spPr>
          <a:xfrm>
            <a:off x="750888" y="1027113"/>
            <a:ext cx="7608887" cy="5287962"/>
          </a:xfrm>
        </p:spPr>
        <p:txBody>
          <a:bodyPr/>
          <a:lstStyle/>
          <a:p>
            <a:pPr>
              <a:defRPr/>
            </a:pPr>
            <a:r>
              <a:rPr lang="en-US" dirty="0"/>
              <a:t>Is there a subset in the interval [0,1], such that the “length” of the subset cannot be defined?  </a:t>
            </a:r>
          </a:p>
          <a:p>
            <a:pPr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344488" indent="-344488"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i="1" dirty="0"/>
              <a:t>“Cannot be defined”: the length can not be any number c, for 0 ≤ c ≤ 1. </a:t>
            </a:r>
          </a:p>
          <a:p>
            <a:pPr marL="344488" indent="-344488">
              <a:defRPr/>
            </a:pPr>
            <a:r>
              <a:rPr lang="en-US" dirty="0"/>
              <a:t>Is there a shape inside the square, such that the area of the shape cannot be defined?</a:t>
            </a:r>
          </a:p>
          <a:p>
            <a:pPr marL="344488" indent="-344488"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7172" name="Straight Arrow Connector 4"/>
          <p:cNvCxnSpPr>
            <a:cxnSpLocks noChangeShapeType="1"/>
          </p:cNvCxnSpPr>
          <p:nvPr/>
        </p:nvCxnSpPr>
        <p:spPr bwMode="auto">
          <a:xfrm>
            <a:off x="2916238" y="2751138"/>
            <a:ext cx="2682875" cy="952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2743200" y="2311400"/>
            <a:ext cx="250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/>
              <a:t>0</a:t>
            </a:r>
          </a:p>
        </p:txBody>
      </p:sp>
      <p:sp>
        <p:nvSpPr>
          <p:cNvPr id="7174" name="TextBox 6"/>
          <p:cNvSpPr txBox="1">
            <a:spLocks noChangeArrowheads="1"/>
          </p:cNvSpPr>
          <p:nvPr/>
        </p:nvSpPr>
        <p:spPr bwMode="auto">
          <a:xfrm>
            <a:off x="5475288" y="2343150"/>
            <a:ext cx="249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/>
              <a:t>1</a:t>
            </a:r>
          </a:p>
        </p:txBody>
      </p:sp>
      <p:cxnSp>
        <p:nvCxnSpPr>
          <p:cNvPr id="7175" name="Straight Arrow Connector 7"/>
          <p:cNvCxnSpPr>
            <a:cxnSpLocks noChangeShapeType="1"/>
          </p:cNvCxnSpPr>
          <p:nvPr/>
        </p:nvCxnSpPr>
        <p:spPr bwMode="auto">
          <a:xfrm flipV="1">
            <a:off x="3605213" y="2760663"/>
            <a:ext cx="1157287" cy="0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6" name="Rectangle 12"/>
          <p:cNvSpPr>
            <a:spLocks noChangeArrowheads="1"/>
          </p:cNvSpPr>
          <p:nvPr/>
        </p:nvSpPr>
        <p:spPr bwMode="auto">
          <a:xfrm>
            <a:off x="3536950" y="4994275"/>
            <a:ext cx="1439863" cy="1233488"/>
          </a:xfrm>
          <a:prstGeom prst="rect">
            <a:avLst/>
          </a:prstGeom>
          <a:solidFill>
            <a:schemeClr val="bg1"/>
          </a:solidFill>
          <a:ln w="412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7" name="TextBox 13"/>
          <p:cNvSpPr txBox="1">
            <a:spLocks noChangeArrowheads="1"/>
          </p:cNvSpPr>
          <p:nvPr/>
        </p:nvSpPr>
        <p:spPr bwMode="auto">
          <a:xfrm>
            <a:off x="3168650" y="5376863"/>
            <a:ext cx="250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/>
              <a:t>1</a:t>
            </a:r>
          </a:p>
        </p:txBody>
      </p:sp>
      <p:sp>
        <p:nvSpPr>
          <p:cNvPr id="7178" name="TextBox 14"/>
          <p:cNvSpPr txBox="1">
            <a:spLocks noChangeArrowheads="1"/>
          </p:cNvSpPr>
          <p:nvPr/>
        </p:nvSpPr>
        <p:spPr bwMode="auto">
          <a:xfrm>
            <a:off x="4108450" y="6213475"/>
            <a:ext cx="250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/>
              <a:t>1</a:t>
            </a:r>
          </a:p>
        </p:txBody>
      </p:sp>
      <p:sp>
        <p:nvSpPr>
          <p:cNvPr id="7179" name="Freeform 15"/>
          <p:cNvSpPr>
            <a:spLocks/>
          </p:cNvSpPr>
          <p:nvPr/>
        </p:nvSpPr>
        <p:spPr bwMode="auto">
          <a:xfrm>
            <a:off x="3821113" y="5270500"/>
            <a:ext cx="758825" cy="517525"/>
          </a:xfrm>
          <a:custGeom>
            <a:avLst/>
            <a:gdLst>
              <a:gd name="T0" fmla="*/ 198095 w 759124"/>
              <a:gd name="T1" fmla="*/ 0 h 517585"/>
              <a:gd name="T2" fmla="*/ 0 w 759124"/>
              <a:gd name="T3" fmla="*/ 310407 h 517585"/>
              <a:gd name="T4" fmla="*/ 198095 w 759124"/>
              <a:gd name="T5" fmla="*/ 508722 h 517585"/>
              <a:gd name="T6" fmla="*/ 465093 w 759124"/>
              <a:gd name="T7" fmla="*/ 517345 h 517585"/>
              <a:gd name="T8" fmla="*/ 732090 w 759124"/>
              <a:gd name="T9" fmla="*/ 405253 h 517585"/>
              <a:gd name="T10" fmla="*/ 757928 w 759124"/>
              <a:gd name="T11" fmla="*/ 232805 h 517585"/>
              <a:gd name="T12" fmla="*/ 620125 w 759124"/>
              <a:gd name="T13" fmla="*/ 181071 h 517585"/>
              <a:gd name="T14" fmla="*/ 413416 w 759124"/>
              <a:gd name="T15" fmla="*/ 284540 h 517585"/>
              <a:gd name="T16" fmla="*/ 361737 w 759124"/>
              <a:gd name="T17" fmla="*/ 120714 h 517585"/>
              <a:gd name="T18" fmla="*/ 198095 w 759124"/>
              <a:gd name="T19" fmla="*/ 0 h 51758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59124"/>
              <a:gd name="T31" fmla="*/ 0 h 517585"/>
              <a:gd name="T32" fmla="*/ 759124 w 759124"/>
              <a:gd name="T33" fmla="*/ 517585 h 51758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59124" h="517585">
                <a:moveTo>
                  <a:pt x="198407" y="0"/>
                </a:moveTo>
                <a:lnTo>
                  <a:pt x="0" y="310551"/>
                </a:lnTo>
                <a:lnTo>
                  <a:pt x="198407" y="508958"/>
                </a:lnTo>
                <a:lnTo>
                  <a:pt x="465826" y="517585"/>
                </a:lnTo>
                <a:lnTo>
                  <a:pt x="733245" y="405441"/>
                </a:lnTo>
                <a:lnTo>
                  <a:pt x="759124" y="232913"/>
                </a:lnTo>
                <a:lnTo>
                  <a:pt x="621102" y="181155"/>
                </a:lnTo>
                <a:lnTo>
                  <a:pt x="414068" y="284672"/>
                </a:lnTo>
                <a:lnTo>
                  <a:pt x="362309" y="120770"/>
                </a:lnTo>
                <a:lnTo>
                  <a:pt x="198407" y="0"/>
                </a:lnTo>
                <a:close/>
              </a:path>
            </a:pathLst>
          </a:cu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0" name="TextBox 16"/>
          <p:cNvSpPr txBox="1">
            <a:spLocks noChangeArrowheads="1"/>
          </p:cNvSpPr>
          <p:nvPr/>
        </p:nvSpPr>
        <p:spPr bwMode="auto">
          <a:xfrm>
            <a:off x="4367213" y="5068888"/>
            <a:ext cx="2508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7181" name="TextBox 17"/>
          <p:cNvSpPr txBox="1">
            <a:spLocks noChangeArrowheads="1"/>
          </p:cNvSpPr>
          <p:nvPr/>
        </p:nvSpPr>
        <p:spPr bwMode="auto">
          <a:xfrm>
            <a:off x="4054475" y="2297113"/>
            <a:ext cx="2508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>
                <a:solidFill>
                  <a:srgbClr val="C000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Warm-Up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Can we sample a positive integer uniformly at random?</a:t>
            </a:r>
          </a:p>
          <a:p>
            <a:r>
              <a:rPr lang="en-US"/>
              <a:t>Can we pick a rational number from [0,1] u.a.r.?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4102560" y="1049760"/>
              <a:ext cx="2010960" cy="3841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96440" y="1042920"/>
                <a:ext cx="2023560" cy="397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85800" y="1809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PMingLiU" pitchFamily="18" charset="-120"/>
              </a:rPr>
              <a:t>Formal Definition [O1]</a:t>
            </a: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3246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 </a:t>
            </a:r>
          </a:p>
        </p:txBody>
      </p:sp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614363" y="1400175"/>
            <a:ext cx="57261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/>
              <a:t>Sample space </a:t>
            </a:r>
            <a:r>
              <a:rPr lang="en-US">
                <a:latin typeface="Symbol" pitchFamily="18" charset="2"/>
                <a:sym typeface="Symbol" pitchFamily="18" charset="2"/>
              </a:rPr>
              <a:t></a:t>
            </a:r>
            <a:r>
              <a:rPr lang="en-US">
                <a:sym typeface="Symbol" pitchFamily="18" charset="2"/>
              </a:rPr>
              <a:t>: possible outcomes.</a:t>
            </a:r>
            <a:endParaRPr lang="en-US"/>
          </a:p>
          <a:p>
            <a:pPr eaLnBrk="1" hangingPunct="1"/>
            <a:r>
              <a:rPr lang="en-US"/>
              <a:t>	Flipping a coin:  </a:t>
            </a:r>
            <a:r>
              <a:rPr lang="en-US">
                <a:latin typeface="Symbol" pitchFamily="18" charset="2"/>
                <a:sym typeface="Symbol" pitchFamily="18" charset="2"/>
              </a:rPr>
              <a:t></a:t>
            </a:r>
            <a:r>
              <a:rPr lang="en-US"/>
              <a:t> = { H, T }</a:t>
            </a:r>
          </a:p>
        </p:txBody>
      </p:sp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614363" y="2227263"/>
            <a:ext cx="813752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buFontTx/>
              <a:buAutoNum type="arabicPeriod" startAt="2"/>
            </a:pPr>
            <a:r>
              <a:rPr lang="en-US"/>
              <a:t>Collection </a:t>
            </a:r>
            <a:r>
              <a:rPr lang="en-US">
                <a:latin typeface="cmbsy10" pitchFamily="34" charset="0"/>
              </a:rPr>
              <a:t>F</a:t>
            </a:r>
            <a:r>
              <a:rPr lang="en-US"/>
              <a:t> of events.  An event is a subset of </a:t>
            </a:r>
            <a:r>
              <a:rPr lang="en-US">
                <a:latin typeface="Symbol" pitchFamily="18" charset="2"/>
                <a:sym typeface="Symbol" pitchFamily="18" charset="2"/>
              </a:rPr>
              <a:t></a:t>
            </a:r>
            <a:r>
              <a:rPr lang="en-US"/>
              <a:t>.</a:t>
            </a:r>
          </a:p>
          <a:p>
            <a:pPr eaLnBrk="1" hangingPunct="1"/>
            <a:r>
              <a:rPr lang="en-US"/>
              <a:t>	(i) </a:t>
            </a:r>
            <a:r>
              <a:rPr lang="en-US">
                <a:latin typeface="cmsy10" pitchFamily="34" charset="0"/>
              </a:rPr>
              <a:t>;</a:t>
            </a:r>
            <a:r>
              <a:rPr lang="en-US"/>
              <a:t> </a:t>
            </a:r>
            <a:r>
              <a:rPr lang="en-US">
                <a:latin typeface="cmsy10" pitchFamily="34" charset="0"/>
              </a:rPr>
              <a:t>2</a:t>
            </a:r>
            <a:r>
              <a:rPr lang="en-US"/>
              <a:t> </a:t>
            </a:r>
            <a:r>
              <a:rPr lang="en-US">
                <a:latin typeface="cmbsy10" pitchFamily="34" charset="0"/>
              </a:rPr>
              <a:t>F</a:t>
            </a:r>
            <a:endParaRPr lang="en-US"/>
          </a:p>
          <a:p>
            <a:pPr eaLnBrk="1" hangingPunct="1"/>
            <a:r>
              <a:rPr lang="en-US"/>
              <a:t>	(ii) if A </a:t>
            </a:r>
            <a:r>
              <a:rPr lang="en-US">
                <a:latin typeface="cmsy10" pitchFamily="34" charset="0"/>
              </a:rPr>
              <a:t>2</a:t>
            </a:r>
            <a:r>
              <a:rPr lang="en-US"/>
              <a:t> </a:t>
            </a:r>
            <a:r>
              <a:rPr lang="en-US">
                <a:latin typeface="cmbsy10" pitchFamily="34" charset="0"/>
              </a:rPr>
              <a:t>F</a:t>
            </a:r>
            <a:r>
              <a:rPr lang="en-US"/>
              <a:t>, then (</a:t>
            </a:r>
            <a:r>
              <a:rPr lang="en-US">
                <a:latin typeface="Symbol" pitchFamily="18" charset="2"/>
                <a:sym typeface="Symbol" pitchFamily="18" charset="2"/>
              </a:rPr>
              <a:t></a:t>
            </a:r>
            <a:r>
              <a:rPr lang="en-US"/>
              <a:t> \ A) </a:t>
            </a:r>
            <a:r>
              <a:rPr lang="en-US">
                <a:latin typeface="cmsy10" pitchFamily="34" charset="0"/>
              </a:rPr>
              <a:t>2</a:t>
            </a:r>
            <a:r>
              <a:rPr lang="en-US"/>
              <a:t> </a:t>
            </a:r>
            <a:r>
              <a:rPr lang="en-US">
                <a:latin typeface="cmbsy10" pitchFamily="34" charset="0"/>
              </a:rPr>
              <a:t>F</a:t>
            </a:r>
            <a:endParaRPr lang="en-US"/>
          </a:p>
          <a:p>
            <a:pPr eaLnBrk="1" hangingPunct="1"/>
            <a:r>
              <a:rPr lang="en-US"/>
              <a:t>	(iii) </a:t>
            </a:r>
            <a:r>
              <a:rPr lang="en-US" b="1"/>
              <a:t>(countable union)</a:t>
            </a:r>
            <a:r>
              <a:rPr lang="en-US"/>
              <a:t> if  A</a:t>
            </a:r>
            <a:r>
              <a:rPr lang="en-US" baseline="-25000"/>
              <a:t>i</a:t>
            </a:r>
            <a:r>
              <a:rPr lang="en-US"/>
              <a:t> </a:t>
            </a:r>
            <a:r>
              <a:rPr lang="en-US">
                <a:latin typeface="cmsy10" pitchFamily="34" charset="0"/>
              </a:rPr>
              <a:t>2</a:t>
            </a:r>
            <a:r>
              <a:rPr lang="en-US"/>
              <a:t> </a:t>
            </a:r>
            <a:r>
              <a:rPr lang="en-US">
                <a:latin typeface="cmbsy10" pitchFamily="34" charset="0"/>
              </a:rPr>
              <a:t>F   </a:t>
            </a:r>
            <a:r>
              <a:rPr lang="en-US"/>
              <a:t> for each positive integer i, then </a:t>
            </a:r>
            <a:r>
              <a:rPr lang="en-US">
                <a:latin typeface="cmsy10" pitchFamily="34" charset="0"/>
              </a:rPr>
              <a:t>[</a:t>
            </a:r>
            <a:r>
              <a:rPr lang="en-US" baseline="-25000"/>
              <a:t>i</a:t>
            </a:r>
            <a:r>
              <a:rPr lang="en-US"/>
              <a:t> A</a:t>
            </a:r>
            <a:r>
              <a:rPr lang="en-US" baseline="-25000"/>
              <a:t>i</a:t>
            </a:r>
            <a:r>
              <a:rPr lang="en-US"/>
              <a:t> </a:t>
            </a:r>
            <a:r>
              <a:rPr lang="en-US">
                <a:latin typeface="cmsy10" pitchFamily="34" charset="0"/>
              </a:rPr>
              <a:t>2</a:t>
            </a:r>
            <a:r>
              <a:rPr lang="en-US"/>
              <a:t> </a:t>
            </a:r>
            <a:r>
              <a:rPr lang="en-US">
                <a:latin typeface="cmbsy10" pitchFamily="34" charset="0"/>
              </a:rPr>
              <a:t>F</a:t>
            </a:r>
            <a:r>
              <a:rPr lang="en-US"/>
              <a:t> 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	</a:t>
            </a:r>
            <a:r>
              <a:rPr lang="en-US">
                <a:latin typeface="cmbsy10" pitchFamily="34" charset="0"/>
              </a:rPr>
              <a:t>F</a:t>
            </a:r>
            <a:r>
              <a:rPr lang="en-US"/>
              <a:t> = {</a:t>
            </a:r>
            <a:r>
              <a:rPr lang="en-US">
                <a:latin typeface="cmsy10" pitchFamily="34" charset="0"/>
              </a:rPr>
              <a:t>;</a:t>
            </a:r>
            <a:r>
              <a:rPr lang="en-US"/>
              <a:t>, {H}, {T}, {H,T} }.</a:t>
            </a:r>
          </a:p>
          <a:p>
            <a:pPr eaLnBrk="1" hangingPunct="1"/>
            <a:r>
              <a:rPr lang="en-US"/>
              <a:t>	</a:t>
            </a:r>
            <a:r>
              <a:rPr lang="en-US">
                <a:latin typeface="cmsy10" pitchFamily="34" charset="0"/>
              </a:rPr>
              <a:t>;</a:t>
            </a:r>
            <a:r>
              <a:rPr lang="en-US"/>
              <a:t> is an impossible event, e.g., getting a “6”</a:t>
            </a:r>
          </a:p>
        </p:txBody>
      </p:sp>
      <p:sp>
        <p:nvSpPr>
          <p:cNvPr id="13318" name="TextBox 6"/>
          <p:cNvSpPr txBox="1">
            <a:spLocks noChangeArrowheads="1"/>
          </p:cNvSpPr>
          <p:nvPr/>
        </p:nvSpPr>
        <p:spPr bwMode="auto">
          <a:xfrm>
            <a:off x="614363" y="4521200"/>
            <a:ext cx="62198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buFontTx/>
              <a:buAutoNum type="arabicPeriod" startAt="3"/>
            </a:pPr>
            <a:r>
              <a:rPr lang="en-US"/>
              <a:t>Probability function Pr : </a:t>
            </a:r>
            <a:r>
              <a:rPr lang="en-US">
                <a:latin typeface="cmbsy10" pitchFamily="34" charset="0"/>
              </a:rPr>
              <a:t>F</a:t>
            </a:r>
            <a:r>
              <a:rPr lang="en-US"/>
              <a:t> </a:t>
            </a:r>
            <a:r>
              <a:rPr lang="en-US">
                <a:latin typeface="cmsy10" pitchFamily="34" charset="0"/>
              </a:rPr>
              <a:t>!</a:t>
            </a:r>
            <a:r>
              <a:rPr lang="en-US"/>
              <a:t> [0,1]</a:t>
            </a:r>
          </a:p>
          <a:p>
            <a:pPr eaLnBrk="1" hangingPunct="1"/>
            <a:r>
              <a:rPr lang="en-US"/>
              <a:t>	(i) Pr(</a:t>
            </a:r>
            <a:r>
              <a:rPr lang="en-US">
                <a:latin typeface="Symbol" pitchFamily="18" charset="2"/>
                <a:sym typeface="Symbol" pitchFamily="18" charset="2"/>
              </a:rPr>
              <a:t></a:t>
            </a:r>
            <a:r>
              <a:rPr lang="en-US"/>
              <a:t>) = 1</a:t>
            </a:r>
          </a:p>
          <a:p>
            <a:pPr eaLnBrk="1" hangingPunct="1"/>
            <a:r>
              <a:rPr lang="en-US"/>
              <a:t>	(ii) For countable number of pairwise disjoint events A</a:t>
            </a:r>
            <a:r>
              <a:rPr lang="en-US" baseline="-25000"/>
              <a:t>i</a:t>
            </a:r>
            <a:r>
              <a:rPr lang="en-US"/>
              <a:t>,</a:t>
            </a:r>
          </a:p>
          <a:p>
            <a:pPr eaLnBrk="1" hangingPunct="1"/>
            <a:r>
              <a:rPr lang="en-US"/>
              <a:t>	           Pr(</a:t>
            </a:r>
            <a:r>
              <a:rPr lang="en-US">
                <a:latin typeface="cmsy10" pitchFamily="34" charset="0"/>
              </a:rPr>
              <a:t>[</a:t>
            </a:r>
            <a:r>
              <a:rPr lang="en-US" baseline="-25000"/>
              <a:t>i </a:t>
            </a:r>
            <a:r>
              <a:rPr lang="en-US"/>
              <a:t>A</a:t>
            </a:r>
            <a:r>
              <a:rPr lang="en-US" baseline="-25000"/>
              <a:t>i</a:t>
            </a:r>
            <a:r>
              <a:rPr lang="en-US"/>
              <a:t>) = </a:t>
            </a:r>
            <a:r>
              <a:rPr lang="en-US">
                <a:latin typeface="Symbol" pitchFamily="18" charset="2"/>
                <a:sym typeface="Symbol" pitchFamily="18" charset="2"/>
              </a:rPr>
              <a:t></a:t>
            </a:r>
            <a:r>
              <a:rPr lang="en-US" baseline="-25000">
                <a:sym typeface="Symbol" pitchFamily="18" charset="2"/>
              </a:rPr>
              <a:t>i </a:t>
            </a:r>
            <a:r>
              <a:rPr lang="en-US"/>
              <a:t>Pr(A</a:t>
            </a:r>
            <a:r>
              <a:rPr lang="en-US" baseline="-25000"/>
              <a:t>i</a:t>
            </a:r>
            <a:r>
              <a:rPr lang="en-US"/>
              <a:t>).</a:t>
            </a:r>
          </a:p>
          <a:p>
            <a:pPr eaLnBrk="1" hangingPunct="1"/>
            <a:r>
              <a:rPr lang="en-US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/>
              <a:t>Why can’t we pick a rational from [0,1] </a:t>
            </a:r>
            <a:r>
              <a:rPr lang="en-US" sz="2800" dirty="0" err="1"/>
              <a:t>u.a.r</a:t>
            </a:r>
            <a:r>
              <a:rPr lang="en-US" sz="2800" dirty="0"/>
              <a:t>.?</a:t>
            </a:r>
          </a:p>
        </p:txBody>
      </p:sp>
      <p:sp>
        <p:nvSpPr>
          <p:cNvPr id="10243" name="TextBox 6"/>
          <p:cNvSpPr txBox="1">
            <a:spLocks noChangeArrowheads="1"/>
          </p:cNvSpPr>
          <p:nvPr/>
        </p:nvSpPr>
        <p:spPr bwMode="auto">
          <a:xfrm>
            <a:off x="614363" y="1333500"/>
            <a:ext cx="62198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buFontTx/>
              <a:buAutoNum type="arabicPeriod" startAt="3"/>
            </a:pPr>
            <a:r>
              <a:rPr lang="en-US"/>
              <a:t>Probability function Pr : </a:t>
            </a:r>
            <a:r>
              <a:rPr lang="en-US">
                <a:latin typeface="cmbsy10" pitchFamily="34" charset="0"/>
              </a:rPr>
              <a:t>F</a:t>
            </a:r>
            <a:r>
              <a:rPr lang="en-US"/>
              <a:t> </a:t>
            </a:r>
            <a:r>
              <a:rPr lang="en-US">
                <a:latin typeface="cmsy10" pitchFamily="34" charset="0"/>
              </a:rPr>
              <a:t>!</a:t>
            </a:r>
            <a:r>
              <a:rPr lang="en-US"/>
              <a:t> [0,1]</a:t>
            </a:r>
          </a:p>
          <a:p>
            <a:pPr eaLnBrk="1" hangingPunct="1"/>
            <a:r>
              <a:rPr lang="en-US"/>
              <a:t>	(i) Pr(</a:t>
            </a:r>
            <a:r>
              <a:rPr lang="en-US">
                <a:latin typeface="Symbol" pitchFamily="18" charset="2"/>
                <a:sym typeface="Symbol" pitchFamily="18" charset="2"/>
              </a:rPr>
              <a:t></a:t>
            </a:r>
            <a:r>
              <a:rPr lang="en-US"/>
              <a:t>) = 1</a:t>
            </a:r>
          </a:p>
          <a:p>
            <a:pPr eaLnBrk="1" hangingPunct="1"/>
            <a:r>
              <a:rPr lang="en-US"/>
              <a:t>	(ii) For countable number of pairwise disjoint events A</a:t>
            </a:r>
            <a:r>
              <a:rPr lang="en-US" baseline="-25000"/>
              <a:t>i</a:t>
            </a:r>
            <a:r>
              <a:rPr lang="en-US"/>
              <a:t>,</a:t>
            </a:r>
          </a:p>
          <a:p>
            <a:pPr eaLnBrk="1" hangingPunct="1"/>
            <a:r>
              <a:rPr lang="en-US"/>
              <a:t>	           Pr(</a:t>
            </a:r>
            <a:r>
              <a:rPr lang="en-US">
                <a:latin typeface="cmsy10" pitchFamily="34" charset="0"/>
              </a:rPr>
              <a:t>[</a:t>
            </a:r>
            <a:r>
              <a:rPr lang="en-US" baseline="-25000"/>
              <a:t>i </a:t>
            </a:r>
            <a:r>
              <a:rPr lang="en-US"/>
              <a:t>A</a:t>
            </a:r>
            <a:r>
              <a:rPr lang="en-US" baseline="-25000"/>
              <a:t>i</a:t>
            </a:r>
            <a:r>
              <a:rPr lang="en-US"/>
              <a:t>) = </a:t>
            </a:r>
            <a:r>
              <a:rPr lang="en-US">
                <a:latin typeface="Symbol" pitchFamily="18" charset="2"/>
                <a:sym typeface="Symbol" pitchFamily="18" charset="2"/>
              </a:rPr>
              <a:t></a:t>
            </a:r>
            <a:r>
              <a:rPr lang="en-US" baseline="-25000">
                <a:sym typeface="Symbol" pitchFamily="18" charset="2"/>
              </a:rPr>
              <a:t>i </a:t>
            </a:r>
            <a:r>
              <a:rPr lang="en-US"/>
              <a:t>Pr(A</a:t>
            </a:r>
            <a:r>
              <a:rPr lang="en-US" baseline="-25000"/>
              <a:t>i</a:t>
            </a:r>
            <a:r>
              <a:rPr lang="en-US"/>
              <a:t>).</a:t>
            </a:r>
          </a:p>
          <a:p>
            <a:pPr eaLnBrk="1" hangingPunct="1"/>
            <a:r>
              <a:rPr lang="en-US"/>
              <a:t>	</a:t>
            </a:r>
          </a:p>
        </p:txBody>
      </p:sp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762000" y="2908300"/>
            <a:ext cx="6451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/>
              <a:t>Define A</a:t>
            </a:r>
            <a:r>
              <a:rPr lang="en-US" baseline="-25000"/>
              <a:t>q</a:t>
            </a:r>
            <a:r>
              <a:rPr lang="en-US"/>
              <a:t> := {q} for each rational q in [0,1]</a:t>
            </a:r>
          </a:p>
          <a:p>
            <a:pPr eaLnBrk="1" hangingPunct="1"/>
            <a:r>
              <a:rPr lang="en-US"/>
              <a:t>How many rationals in [0,1]? Infinite.  Countable?</a:t>
            </a:r>
          </a:p>
          <a:p>
            <a:pPr eaLnBrk="1" hangingPunct="1"/>
            <a:r>
              <a:rPr lang="en-US"/>
              <a:t>Can both (i) and (ii) hold if all A</a:t>
            </a:r>
            <a:r>
              <a:rPr lang="en-US" baseline="-25000"/>
              <a:t>q</a:t>
            </a:r>
            <a:r>
              <a:rPr lang="en-US"/>
              <a:t>’s have the same probability?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>
                <a:ea typeface="+mj-ea"/>
              </a:rPr>
              <a:t>How do we pick real from [0,1] </a:t>
            </a:r>
            <a:r>
              <a:rPr lang="en-US" sz="2800" dirty="0" err="1">
                <a:ea typeface="+mj-ea"/>
              </a:rPr>
              <a:t>u.a.r</a:t>
            </a:r>
            <a:r>
              <a:rPr lang="en-US" sz="2800" dirty="0">
                <a:ea typeface="+mj-ea"/>
              </a:rPr>
              <a:t>.?</a:t>
            </a:r>
          </a:p>
        </p:txBody>
      </p:sp>
      <p:sp>
        <p:nvSpPr>
          <p:cNvPr id="6147" name="Content Placeholder 3"/>
          <p:cNvSpPr>
            <a:spLocks noGrp="1"/>
          </p:cNvSpPr>
          <p:nvPr>
            <p:ph idx="1"/>
          </p:nvPr>
        </p:nvSpPr>
        <p:spPr>
          <a:xfrm>
            <a:off x="534988" y="1479550"/>
            <a:ext cx="7581900" cy="4525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/>
              <a:t>Note that </a:t>
            </a:r>
            <a:r>
              <a:rPr lang="el-GR" dirty="0"/>
              <a:t>Ω</a:t>
            </a:r>
            <a:r>
              <a:rPr lang="en-US" dirty="0"/>
              <a:t> = [0,1) is uncountable. How do we pick numbers from </a:t>
            </a:r>
            <a:r>
              <a:rPr lang="el-GR" dirty="0"/>
              <a:t>Ω</a:t>
            </a:r>
            <a:r>
              <a:rPr lang="en-US" dirty="0"/>
              <a:t> uniformly at random?</a:t>
            </a:r>
          </a:p>
          <a:p>
            <a:pPr>
              <a:buFontTx/>
              <a:buNone/>
              <a:defRPr/>
            </a:pPr>
            <a:r>
              <a:rPr lang="en-US" dirty="0" smtClean="0"/>
              <a:t>What does it mean </a:t>
            </a:r>
            <a:r>
              <a:rPr lang="en-US" dirty="0"/>
              <a:t>by “uniformly at random</a:t>
            </a:r>
            <a:r>
              <a:rPr lang="en-US" dirty="0" smtClean="0"/>
              <a:t>”?</a:t>
            </a:r>
            <a:endParaRPr lang="en-US" dirty="0"/>
          </a:p>
          <a:p>
            <a:pPr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dirty="0">
                <a:solidFill>
                  <a:schemeClr val="accent2"/>
                </a:solidFill>
              </a:rPr>
              <a:t>Intuition</a:t>
            </a:r>
            <a:r>
              <a:rPr lang="en-US" dirty="0"/>
              <a:t>: 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For two subsets </a:t>
            </a:r>
            <a:r>
              <a:rPr lang="en-US" dirty="0" smtClean="0"/>
              <a:t>A and </a:t>
            </a:r>
            <a:r>
              <a:rPr lang="en-US" dirty="0"/>
              <a:t>B, if we can get B (or A) by shifting A (or B), then it should hold that Pr[A] = Pr[B].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622800" y="2695680"/>
              <a:ext cx="6161400" cy="26614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3800" y="2684160"/>
                <a:ext cx="6175080" cy="2683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HUBERT@ELLCIITPUVWYY57I" val="3664"/>
</p:tagLst>
</file>

<file path=ppt/theme/theme1.xml><?xml version="1.0" encoding="utf-8"?>
<a:theme xmlns:a="http://schemas.openxmlformats.org/drawingml/2006/main" name="template">
  <a:themeElements>
    <a:clrScheme name="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7900</TotalTime>
  <Words>1349</Words>
  <Application>Microsoft Office PowerPoint</Application>
  <PresentationFormat>On-screen Show (4:3)</PresentationFormat>
  <Paragraphs>174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8" baseType="lpstr">
      <vt:lpstr>Bookman Old Style</vt:lpstr>
      <vt:lpstr>Arial</vt:lpstr>
      <vt:lpstr>cmsy10</vt:lpstr>
      <vt:lpstr>Wingdings</vt:lpstr>
      <vt:lpstr>MV Boli</vt:lpstr>
      <vt:lpstr>PMingLiU</vt:lpstr>
      <vt:lpstr>PMingLiU</vt:lpstr>
      <vt:lpstr>Symbol</vt:lpstr>
      <vt:lpstr>Calibri</vt:lpstr>
      <vt:lpstr>MS UI Gothic</vt:lpstr>
      <vt:lpstr>Algerian</vt:lpstr>
      <vt:lpstr>cmbsy10</vt:lpstr>
      <vt:lpstr>template</vt:lpstr>
      <vt:lpstr>Equation</vt:lpstr>
      <vt:lpstr>公式</vt:lpstr>
      <vt:lpstr>Existence of Non-measurable Set</vt:lpstr>
      <vt:lpstr>Review Infinite Sample Space</vt:lpstr>
      <vt:lpstr>Review: Axiom of Choice</vt:lpstr>
      <vt:lpstr>Probability as a Measure</vt:lpstr>
      <vt:lpstr>Main Result: Non-Measurable Sets</vt:lpstr>
      <vt:lpstr>Warm-Up</vt:lpstr>
      <vt:lpstr>Formal Definition [O1]</vt:lpstr>
      <vt:lpstr>Why can’t we pick a rational from [0,1] u.a.r.?</vt:lpstr>
      <vt:lpstr>How do we pick real from [0,1] u.a.r.?</vt:lpstr>
      <vt:lpstr>Cyclic Shifting</vt:lpstr>
      <vt:lpstr>Uniformly at Random [O1]</vt:lpstr>
      <vt:lpstr>Problem</vt:lpstr>
      <vt:lpstr>Recall The Problem [O2]</vt:lpstr>
      <vt:lpstr>Equivalence Classes </vt:lpstr>
      <vt:lpstr>Equivalence Classes: Cx</vt:lpstr>
      <vt:lpstr>Recall Axiom of Choice</vt:lpstr>
      <vt:lpstr>Candidate for Non-measurable set</vt:lpstr>
      <vt:lpstr>Strategy</vt:lpstr>
      <vt:lpstr>Construction of Mq’s</vt:lpstr>
      <vt:lpstr>Construction of Mq’s</vt:lpstr>
      <vt:lpstr>Construction of Mq’s</vt:lpstr>
      <vt:lpstr>Contradiction</vt:lpstr>
      <vt:lpstr>Conclusion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CSIS1118 Foundations of Computer Science</dc:title>
  <dc:creator>-</dc:creator>
  <cp:lastModifiedBy>Hubert Chan</cp:lastModifiedBy>
  <cp:revision>817</cp:revision>
  <dcterms:created xsi:type="dcterms:W3CDTF">2003-08-29T13:25:09Z</dcterms:created>
  <dcterms:modified xsi:type="dcterms:W3CDTF">2016-11-04T03:11:30Z</dcterms:modified>
</cp:coreProperties>
</file>